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4"/>
  </p:sldMasterIdLst>
  <p:notesMasterIdLst>
    <p:notesMasterId r:id="rId18"/>
  </p:notesMasterIdLst>
  <p:handoutMasterIdLst>
    <p:handoutMasterId r:id="rId19"/>
  </p:handoutMasterIdLst>
  <p:sldIdLst>
    <p:sldId id="264" r:id="rId5"/>
    <p:sldId id="257" r:id="rId6"/>
    <p:sldId id="258" r:id="rId7"/>
    <p:sldId id="256" r:id="rId8"/>
    <p:sldId id="259" r:id="rId9"/>
    <p:sldId id="260" r:id="rId10"/>
    <p:sldId id="262" r:id="rId11"/>
    <p:sldId id="268" r:id="rId12"/>
    <p:sldId id="267" r:id="rId13"/>
    <p:sldId id="261" r:id="rId14"/>
    <p:sldId id="266" r:id="rId15"/>
    <p:sldId id="270" r:id="rId16"/>
    <p:sldId id="265" r:id="rId17"/>
  </p:sldIdLst>
  <p:sldSz cx="15544800" cy="100584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userDrawn="1">
          <p15:clr>
            <a:srgbClr val="A4A3A4"/>
          </p15:clr>
        </p15:guide>
        <p15:guide id="2" pos="484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78B5"/>
    <a:srgbClr val="E276C2"/>
    <a:srgbClr val="8C564A"/>
    <a:srgbClr val="9666B7"/>
    <a:srgbClr val="D62728"/>
    <a:srgbClr val="2BA02D"/>
    <a:srgbClr val="FE7F0B"/>
    <a:srgbClr val="436DD5"/>
    <a:srgbClr val="2323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76"/>
    <p:restoredTop sz="94638"/>
  </p:normalViewPr>
  <p:slideViewPr>
    <p:cSldViewPr snapToGrid="0" snapToObjects="1">
      <p:cViewPr varScale="1">
        <p:scale>
          <a:sx n="55" d="100"/>
          <a:sy n="55" d="100"/>
        </p:scale>
        <p:origin x="1101" y="34"/>
      </p:cViewPr>
      <p:guideLst>
        <p:guide orient="horz" pos="3144"/>
        <p:guide pos="4848"/>
      </p:guideLst>
    </p:cSldViewPr>
  </p:slideViewPr>
  <p:notesTextViewPr>
    <p:cViewPr>
      <p:scale>
        <a:sx n="1" d="1"/>
        <a:sy n="1" d="1"/>
      </p:scale>
      <p:origin x="0" y="0"/>
    </p:cViewPr>
  </p:notesTextViewPr>
  <p:notesViewPr>
    <p:cSldViewPr snapToGrid="0" snapToObjects="1" showGuides="1">
      <p:cViewPr varScale="1">
        <p:scale>
          <a:sx n="86" d="100"/>
          <a:sy n="86" d="100"/>
        </p:scale>
        <p:origin x="300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Pons-Charlet (CELA)" userId="28d625d9-069f-4c32-a943-10dc706c7249" providerId="ADAL" clId="{7D7ABE3C-ECAC-49AE-8028-529CDFD74549}"/>
    <pc:docChg chg="modSld">
      <pc:chgData name="Helena Pons-Charlet (CELA)" userId="28d625d9-069f-4c32-a943-10dc706c7249" providerId="ADAL" clId="{7D7ABE3C-ECAC-49AE-8028-529CDFD74549}" dt="2020-11-24T10:03:36.120" v="5" actId="14100"/>
      <pc:docMkLst>
        <pc:docMk/>
      </pc:docMkLst>
      <pc:sldChg chg="modSp mod">
        <pc:chgData name="Helena Pons-Charlet (CELA)" userId="28d625d9-069f-4c32-a943-10dc706c7249" providerId="ADAL" clId="{7D7ABE3C-ECAC-49AE-8028-529CDFD74549}" dt="2020-11-24T10:03:36.120" v="5" actId="14100"/>
        <pc:sldMkLst>
          <pc:docMk/>
          <pc:sldMk cId="218743590" sldId="270"/>
        </pc:sldMkLst>
        <pc:spChg chg="mod">
          <ac:chgData name="Helena Pons-Charlet (CELA)" userId="28d625d9-069f-4c32-a943-10dc706c7249" providerId="ADAL" clId="{7D7ABE3C-ECAC-49AE-8028-529CDFD74549}" dt="2020-11-24T10:02:12.727" v="4" actId="115"/>
          <ac:spMkLst>
            <pc:docMk/>
            <pc:sldMk cId="218743590" sldId="270"/>
            <ac:spMk id="14" creationId="{50629559-299D-1448-8CBD-12542D8DB2C6}"/>
          </ac:spMkLst>
        </pc:spChg>
        <pc:picChg chg="mod">
          <ac:chgData name="Helena Pons-Charlet (CELA)" userId="28d625d9-069f-4c32-a943-10dc706c7249" providerId="ADAL" clId="{7D7ABE3C-ECAC-49AE-8028-529CDFD74549}" dt="2020-11-24T10:03:36.120" v="5" actId="14100"/>
          <ac:picMkLst>
            <pc:docMk/>
            <pc:sldMk cId="218743590" sldId="270"/>
            <ac:picMk id="4" creationId="{DEC5B586-71A1-424A-B805-1BFC4BE446E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56E1F94-2333-4E5B-9519-13CF45467495}" type="datetime1">
              <a:rPr lang="fr-FR" smtClean="0"/>
              <a:t>24/11/2020</a:t>
            </a:fld>
            <a:endParaRPr lang="fr-FR"/>
          </a:p>
        </p:txBody>
      </p:sp>
      <p:sp>
        <p:nvSpPr>
          <p:cNvPr id="4" name="Espace réservé du pied de page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D09957D-E1A3-9D46-BB8D-8C509470EB58}" type="slidenum">
              <a:rPr lang="fr-FR" smtClean="0"/>
              <a:t>‹#›</a:t>
            </a:fld>
            <a:endParaRPr lang="fr-FR"/>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à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2A0BAF0-97B7-4A25-9F95-93CBF7BA468D}" type="datetime1">
              <a:rPr lang="fr-FR" noProof="0" smtClean="0"/>
              <a:t>24/11/2020</a:t>
            </a:fld>
            <a:endParaRPr lang="fr-FR" noProof="0"/>
          </a:p>
        </p:txBody>
      </p:sp>
      <p:sp>
        <p:nvSpPr>
          <p:cNvPr id="4" name="Espace réservé de l’image des diapositives 3"/>
          <p:cNvSpPr>
            <a:spLocks noGrp="1" noRot="1" noChangeAspect="1"/>
          </p:cNvSpPr>
          <p:nvPr>
            <p:ph type="sldImg" idx="2"/>
          </p:nvPr>
        </p:nvSpPr>
        <p:spPr>
          <a:xfrm>
            <a:off x="1044575" y="1143000"/>
            <a:ext cx="476885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 </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F75372A-F483-BF4C-A311-87AB670BD6E8}" type="slidenum">
              <a:rPr lang="fr-FR" noProof="0" smtClean="0"/>
              <a:t>‹#›</a:t>
            </a:fld>
            <a:endParaRPr lang="fr-FR" noProof="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hdr="0" ftr="0" dt="0"/>
  <p:notesStyle>
    <a:lvl1pPr marL="0" algn="l" defTabSz="1228954" rtl="0" eaLnBrk="1" latinLnBrk="0" hangingPunct="1">
      <a:defRPr sz="1613" kern="1200">
        <a:solidFill>
          <a:schemeClr val="tx1"/>
        </a:solidFill>
        <a:latin typeface="+mn-lt"/>
        <a:ea typeface="+mn-ea"/>
        <a:cs typeface="+mn-cs"/>
      </a:defRPr>
    </a:lvl1pPr>
    <a:lvl2pPr marL="614477" algn="l" defTabSz="1228954" rtl="0" eaLnBrk="1" latinLnBrk="0" hangingPunct="1">
      <a:defRPr sz="1613" kern="1200">
        <a:solidFill>
          <a:schemeClr val="tx1"/>
        </a:solidFill>
        <a:latin typeface="+mn-lt"/>
        <a:ea typeface="+mn-ea"/>
        <a:cs typeface="+mn-cs"/>
      </a:defRPr>
    </a:lvl2pPr>
    <a:lvl3pPr marL="1228954" algn="l" defTabSz="1228954" rtl="0" eaLnBrk="1" latinLnBrk="0" hangingPunct="1">
      <a:defRPr sz="1613" kern="1200">
        <a:solidFill>
          <a:schemeClr val="tx1"/>
        </a:solidFill>
        <a:latin typeface="+mn-lt"/>
        <a:ea typeface="+mn-ea"/>
        <a:cs typeface="+mn-cs"/>
      </a:defRPr>
    </a:lvl3pPr>
    <a:lvl4pPr marL="1843430" algn="l" defTabSz="1228954" rtl="0" eaLnBrk="1" latinLnBrk="0" hangingPunct="1">
      <a:defRPr sz="1613" kern="1200">
        <a:solidFill>
          <a:schemeClr val="tx1"/>
        </a:solidFill>
        <a:latin typeface="+mn-lt"/>
        <a:ea typeface="+mn-ea"/>
        <a:cs typeface="+mn-cs"/>
      </a:defRPr>
    </a:lvl4pPr>
    <a:lvl5pPr marL="2457907" algn="l" defTabSz="1228954" rtl="0" eaLnBrk="1" latinLnBrk="0" hangingPunct="1">
      <a:defRPr sz="1613" kern="1200">
        <a:solidFill>
          <a:schemeClr val="tx1"/>
        </a:solidFill>
        <a:latin typeface="+mn-lt"/>
        <a:ea typeface="+mn-ea"/>
        <a:cs typeface="+mn-cs"/>
      </a:defRPr>
    </a:lvl5pPr>
    <a:lvl6pPr marL="3072384" algn="l" defTabSz="1228954" rtl="0" eaLnBrk="1" latinLnBrk="0" hangingPunct="1">
      <a:defRPr sz="1613" kern="1200">
        <a:solidFill>
          <a:schemeClr val="tx1"/>
        </a:solidFill>
        <a:latin typeface="+mn-lt"/>
        <a:ea typeface="+mn-ea"/>
        <a:cs typeface="+mn-cs"/>
      </a:defRPr>
    </a:lvl6pPr>
    <a:lvl7pPr marL="3686861" algn="l" defTabSz="1228954" rtl="0" eaLnBrk="1" latinLnBrk="0" hangingPunct="1">
      <a:defRPr sz="1613" kern="1200">
        <a:solidFill>
          <a:schemeClr val="tx1"/>
        </a:solidFill>
        <a:latin typeface="+mn-lt"/>
        <a:ea typeface="+mn-ea"/>
        <a:cs typeface="+mn-cs"/>
      </a:defRPr>
    </a:lvl7pPr>
    <a:lvl8pPr marL="4301338" algn="l" defTabSz="1228954" rtl="0" eaLnBrk="1" latinLnBrk="0" hangingPunct="1">
      <a:defRPr sz="1613" kern="1200">
        <a:solidFill>
          <a:schemeClr val="tx1"/>
        </a:solidFill>
        <a:latin typeface="+mn-lt"/>
        <a:ea typeface="+mn-ea"/>
        <a:cs typeface="+mn-cs"/>
      </a:defRPr>
    </a:lvl8pPr>
    <a:lvl9pPr marL="4915814" algn="l" defTabSz="1228954" rtl="0" eaLnBrk="1" latinLnBrk="0" hangingPunct="1">
      <a:defRPr sz="161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4F75372A-F483-BF4C-A311-87AB670BD6E8}" type="slidenum">
              <a:rPr lang="fr-FR" smtClean="0"/>
              <a:t>0</a:t>
            </a:fld>
            <a:endParaRPr lang="fr-FR"/>
          </a:p>
        </p:txBody>
      </p:sp>
    </p:spTree>
    <p:extLst>
      <p:ext uri="{BB962C8B-B14F-4D97-AF65-F5344CB8AC3E}">
        <p14:creationId xmlns:p14="http://schemas.microsoft.com/office/powerpoint/2010/main" val="2156303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4F75372A-F483-BF4C-A311-87AB670BD6E8}" type="slidenum">
              <a:rPr lang="fr-FR" smtClean="0"/>
              <a:t>10</a:t>
            </a:fld>
            <a:endParaRPr lang="fr-FR"/>
          </a:p>
        </p:txBody>
      </p:sp>
    </p:spTree>
    <p:extLst>
      <p:ext uri="{BB962C8B-B14F-4D97-AF65-F5344CB8AC3E}">
        <p14:creationId xmlns:p14="http://schemas.microsoft.com/office/powerpoint/2010/main" val="1211428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4F75372A-F483-BF4C-A311-87AB670BD6E8}" type="slidenum">
              <a:rPr lang="fr-FR" smtClean="0"/>
              <a:t>12</a:t>
            </a:fld>
            <a:endParaRPr lang="fr-FR"/>
          </a:p>
        </p:txBody>
      </p:sp>
    </p:spTree>
    <p:extLst>
      <p:ext uri="{BB962C8B-B14F-4D97-AF65-F5344CB8AC3E}">
        <p14:creationId xmlns:p14="http://schemas.microsoft.com/office/powerpoint/2010/main" val="929751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4F75372A-F483-BF4C-A311-87AB670BD6E8}" type="slidenum">
              <a:rPr lang="fr-FR" smtClean="0"/>
              <a:t>1</a:t>
            </a:fld>
            <a:endParaRPr lang="fr-FR"/>
          </a:p>
        </p:txBody>
      </p:sp>
    </p:spTree>
    <p:extLst>
      <p:ext uri="{BB962C8B-B14F-4D97-AF65-F5344CB8AC3E}">
        <p14:creationId xmlns:p14="http://schemas.microsoft.com/office/powerpoint/2010/main" val="3324566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4F75372A-F483-BF4C-A311-87AB670BD6E8}" type="slidenum">
              <a:rPr lang="fr-FR" smtClean="0"/>
              <a:t>2</a:t>
            </a:fld>
            <a:endParaRPr lang="fr-FR"/>
          </a:p>
        </p:txBody>
      </p:sp>
    </p:spTree>
    <p:extLst>
      <p:ext uri="{BB962C8B-B14F-4D97-AF65-F5344CB8AC3E}">
        <p14:creationId xmlns:p14="http://schemas.microsoft.com/office/powerpoint/2010/main" val="3993215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4F75372A-F483-BF4C-A311-87AB670BD6E8}" type="slidenum">
              <a:rPr lang="fr-FR" smtClean="0"/>
              <a:t>3</a:t>
            </a:fld>
            <a:endParaRPr lang="fr-FR"/>
          </a:p>
        </p:txBody>
      </p:sp>
    </p:spTree>
    <p:extLst>
      <p:ext uri="{BB962C8B-B14F-4D97-AF65-F5344CB8AC3E}">
        <p14:creationId xmlns:p14="http://schemas.microsoft.com/office/powerpoint/2010/main" val="1098190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4F75372A-F483-BF4C-A311-87AB670BD6E8}" type="slidenum">
              <a:rPr lang="fr-FR" smtClean="0"/>
              <a:t>4</a:t>
            </a:fld>
            <a:endParaRPr lang="fr-FR"/>
          </a:p>
        </p:txBody>
      </p:sp>
    </p:spTree>
    <p:extLst>
      <p:ext uri="{BB962C8B-B14F-4D97-AF65-F5344CB8AC3E}">
        <p14:creationId xmlns:p14="http://schemas.microsoft.com/office/powerpoint/2010/main" val="312386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4F75372A-F483-BF4C-A311-87AB670BD6E8}" type="slidenum">
              <a:rPr lang="fr-FR" smtClean="0"/>
              <a:t>5</a:t>
            </a:fld>
            <a:endParaRPr lang="fr-FR"/>
          </a:p>
        </p:txBody>
      </p:sp>
    </p:spTree>
    <p:extLst>
      <p:ext uri="{BB962C8B-B14F-4D97-AF65-F5344CB8AC3E}">
        <p14:creationId xmlns:p14="http://schemas.microsoft.com/office/powerpoint/2010/main" val="3572146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4F75372A-F483-BF4C-A311-87AB670BD6E8}" type="slidenum">
              <a:rPr lang="fr-FR" smtClean="0"/>
              <a:t>6</a:t>
            </a:fld>
            <a:endParaRPr lang="fr-FR"/>
          </a:p>
        </p:txBody>
      </p:sp>
    </p:spTree>
    <p:extLst>
      <p:ext uri="{BB962C8B-B14F-4D97-AF65-F5344CB8AC3E}">
        <p14:creationId xmlns:p14="http://schemas.microsoft.com/office/powerpoint/2010/main" val="2098618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4F75372A-F483-BF4C-A311-87AB670BD6E8}" type="slidenum">
              <a:rPr lang="fr-FR" smtClean="0"/>
              <a:t>8</a:t>
            </a:fld>
            <a:endParaRPr lang="fr-FR"/>
          </a:p>
        </p:txBody>
      </p:sp>
    </p:spTree>
    <p:extLst>
      <p:ext uri="{BB962C8B-B14F-4D97-AF65-F5344CB8AC3E}">
        <p14:creationId xmlns:p14="http://schemas.microsoft.com/office/powerpoint/2010/main" val="2103927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4F75372A-F483-BF4C-A311-87AB670BD6E8}" type="slidenum">
              <a:rPr lang="fr-FR" smtClean="0"/>
              <a:t>9</a:t>
            </a:fld>
            <a:endParaRPr lang="fr-FR"/>
          </a:p>
        </p:txBody>
      </p:sp>
    </p:spTree>
    <p:extLst>
      <p:ext uri="{BB962C8B-B14F-4D97-AF65-F5344CB8AC3E}">
        <p14:creationId xmlns:p14="http://schemas.microsoft.com/office/powerpoint/2010/main" val="3987873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B2A2B9-05C3-4D4C-A5FA-2825AEF4290C}"/>
              </a:ext>
            </a:extLst>
          </p:cNvPr>
          <p:cNvSpPr/>
          <p:nvPr userDrawn="1"/>
        </p:nvSpPr>
        <p:spPr>
          <a:xfrm>
            <a:off x="7696198" y="8658807"/>
            <a:ext cx="7863840" cy="1418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solidFill>
                <a:schemeClr val="tx1"/>
              </a:solidFill>
            </a:endParaRPr>
          </a:p>
        </p:txBody>
      </p:sp>
      <p:sp>
        <p:nvSpPr>
          <p:cNvPr id="7" name="Rectangle 6">
            <a:extLst>
              <a:ext uri="{FF2B5EF4-FFF2-40B4-BE49-F238E27FC236}">
                <a16:creationId xmlns:a16="http://schemas.microsoft.com/office/drawing/2014/main" id="{0F690A9D-E97C-6E45-88B8-10C6AF357AAC}"/>
              </a:ext>
            </a:extLst>
          </p:cNvPr>
          <p:cNvSpPr/>
          <p:nvPr userDrawn="1"/>
        </p:nvSpPr>
        <p:spPr>
          <a:xfrm>
            <a:off x="-4243" y="0"/>
            <a:ext cx="7700443" cy="100584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solidFill>
                <a:schemeClr val="tx1"/>
              </a:solidFill>
            </a:endParaRPr>
          </a:p>
        </p:txBody>
      </p:sp>
      <p:sp>
        <p:nvSpPr>
          <p:cNvPr id="10" name="Espace réservé à l’image 9">
            <a:extLst>
              <a:ext uri="{FF2B5EF4-FFF2-40B4-BE49-F238E27FC236}">
                <a16:creationId xmlns:a16="http://schemas.microsoft.com/office/drawing/2014/main" id="{00EE1104-237A-BF43-A4B2-12D92FA5B9FD}"/>
              </a:ext>
            </a:extLst>
          </p:cNvPr>
          <p:cNvSpPr>
            <a:spLocks noGrp="1"/>
          </p:cNvSpPr>
          <p:nvPr>
            <p:ph type="pic" sz="quarter" idx="10" hasCustomPrompt="1"/>
          </p:nvPr>
        </p:nvSpPr>
        <p:spPr>
          <a:xfrm>
            <a:off x="8080375" y="0"/>
            <a:ext cx="7091363" cy="9105900"/>
          </a:xfrm>
          <a:solidFill>
            <a:schemeClr val="tx1"/>
          </a:solidFill>
        </p:spPr>
        <p:txBody>
          <a:bodyPr rtlCol="0"/>
          <a:lstStyle/>
          <a:p>
            <a:pPr rtl="0"/>
            <a:r>
              <a:rPr lang="fr-FR" noProof="0"/>
              <a:t>Cliquez sur l’icône pour ajouter une image</a:t>
            </a:r>
          </a:p>
        </p:txBody>
      </p:sp>
      <p:sp>
        <p:nvSpPr>
          <p:cNvPr id="12" name="Espace réservé au texte 11">
            <a:extLst>
              <a:ext uri="{FF2B5EF4-FFF2-40B4-BE49-F238E27FC236}">
                <a16:creationId xmlns:a16="http://schemas.microsoft.com/office/drawing/2014/main" id="{C661BACD-AAF9-B74C-8453-53F0E1129069}"/>
              </a:ext>
            </a:extLst>
          </p:cNvPr>
          <p:cNvSpPr>
            <a:spLocks noGrp="1"/>
          </p:cNvSpPr>
          <p:nvPr>
            <p:ph type="body" sz="quarter" idx="11" hasCustomPrompt="1"/>
          </p:nvPr>
        </p:nvSpPr>
        <p:spPr>
          <a:xfrm>
            <a:off x="8080374" y="9105900"/>
            <a:ext cx="7091363" cy="952500"/>
          </a:xfrm>
        </p:spPr>
        <p:txBody>
          <a:bodyPr rtlCol="0" anchor="ctr">
            <a:noAutofit/>
          </a:bodyPr>
          <a:lstStyle>
            <a:lvl1pPr marL="0" indent="0" algn="ctr">
              <a:buNone/>
              <a:defRPr sz="2000"/>
            </a:lvl1pPr>
          </a:lstStyle>
          <a:p>
            <a:pPr lvl="0" rtl="0"/>
            <a:r>
              <a:rPr lang="fr-FR" noProof="0"/>
              <a:t>MOIS [ANNÉE]</a:t>
            </a:r>
          </a:p>
        </p:txBody>
      </p:sp>
      <p:sp>
        <p:nvSpPr>
          <p:cNvPr id="16" name="Espace réservé au texte 15">
            <a:extLst>
              <a:ext uri="{FF2B5EF4-FFF2-40B4-BE49-F238E27FC236}">
                <a16:creationId xmlns:a16="http://schemas.microsoft.com/office/drawing/2014/main" id="{AC802AFF-94A7-DC42-8F84-A8D739AC9D07}"/>
              </a:ext>
            </a:extLst>
          </p:cNvPr>
          <p:cNvSpPr>
            <a:spLocks noGrp="1"/>
          </p:cNvSpPr>
          <p:nvPr>
            <p:ph type="body" sz="quarter" idx="12" hasCustomPrompt="1"/>
          </p:nvPr>
        </p:nvSpPr>
        <p:spPr>
          <a:xfrm>
            <a:off x="12203761" y="6196013"/>
            <a:ext cx="2632075" cy="2909887"/>
          </a:xfrm>
          <a:solidFill>
            <a:schemeClr val="tx1">
              <a:alpha val="70000"/>
            </a:schemeClr>
          </a:solidFill>
        </p:spPr>
        <p:txBody>
          <a:bodyPr lIns="0" rIns="274320" rtlCol="0" anchor="ctr">
            <a:normAutofit/>
          </a:bodyPr>
          <a:lstStyle>
            <a:lvl1pPr marL="0" marR="0" indent="0" algn="r" defTabSz="1341150" rtl="0" eaLnBrk="1" fontAlgn="auto" latinLnBrk="0" hangingPunct="1">
              <a:lnSpc>
                <a:spcPct val="200000"/>
              </a:lnSpc>
              <a:spcBef>
                <a:spcPts val="1467"/>
              </a:spcBef>
              <a:spcAft>
                <a:spcPts val="0"/>
              </a:spcAft>
              <a:buClrTx/>
              <a:buSzTx/>
              <a:buFont typeface="Arial" panose="020B0604020202020204" pitchFamily="34" charset="0"/>
              <a:buNone/>
              <a:tabLst/>
              <a:defRPr sz="1800">
                <a:solidFill>
                  <a:schemeClr val="bg1"/>
                </a:solidFill>
                <a:latin typeface="Century Gothic" panose="020B0502020202020204" pitchFamily="34" charset="0"/>
              </a:defRPr>
            </a:lvl1pPr>
          </a:lstStyle>
          <a:p>
            <a:pPr rtl="0">
              <a:lnSpc>
                <a:spcPct val="200000"/>
              </a:lnSpc>
            </a:pPr>
            <a:r>
              <a:rPr lang="fr-FR" sz="1400" b="1" noProof="0"/>
              <a:t>RÉCIT 1</a:t>
            </a:r>
            <a:r>
              <a:rPr lang="fr-FR" sz="1400" noProof="0"/>
              <a:t> - PAGE 1</a:t>
            </a:r>
          </a:p>
          <a:p>
            <a:pPr rtl="0">
              <a:lnSpc>
                <a:spcPct val="200000"/>
              </a:lnSpc>
            </a:pPr>
            <a:r>
              <a:rPr lang="fr-FR" sz="1400" b="1" noProof="0"/>
              <a:t>RÉCIT 2</a:t>
            </a:r>
            <a:r>
              <a:rPr lang="fr-FR" sz="1400" noProof="0"/>
              <a:t> - PAGE 5</a:t>
            </a:r>
          </a:p>
          <a:p>
            <a:pPr rtl="0">
              <a:lnSpc>
                <a:spcPct val="200000"/>
              </a:lnSpc>
            </a:pPr>
            <a:r>
              <a:rPr lang="fr-FR" sz="1400" b="1" noProof="0"/>
              <a:t>RÉCIT 3</a:t>
            </a:r>
            <a:r>
              <a:rPr lang="fr-FR" sz="1400" noProof="0"/>
              <a:t> - PAGE 9</a:t>
            </a:r>
          </a:p>
        </p:txBody>
      </p:sp>
      <p:sp>
        <p:nvSpPr>
          <p:cNvPr id="2" name="Titre 1">
            <a:extLst>
              <a:ext uri="{FF2B5EF4-FFF2-40B4-BE49-F238E27FC236}">
                <a16:creationId xmlns:a16="http://schemas.microsoft.com/office/drawing/2014/main" id="{E09C0B1F-AE2D-4325-9752-F760474C2215}"/>
              </a:ext>
            </a:extLst>
          </p:cNvPr>
          <p:cNvSpPr>
            <a:spLocks noGrp="1"/>
          </p:cNvSpPr>
          <p:nvPr>
            <p:ph type="title" hasCustomPrompt="1"/>
          </p:nvPr>
        </p:nvSpPr>
        <p:spPr>
          <a:xfrm>
            <a:off x="1068705" y="535519"/>
            <a:ext cx="4570095" cy="1944159"/>
          </a:xfrm>
        </p:spPr>
        <p:txBody>
          <a:bodyPr rtlCol="0"/>
          <a:lstStyle>
            <a:lvl1pPr>
              <a:defRPr>
                <a:solidFill>
                  <a:schemeClr val="bg1"/>
                </a:solidFill>
              </a:defRPr>
            </a:lvl1pPr>
          </a:lstStyle>
          <a:p>
            <a:pPr rtl="0"/>
            <a:r>
              <a:rPr lang="fr-FR" noProof="0"/>
              <a:t>Cliquez pour modifier le style du titre du masque</a:t>
            </a:r>
          </a:p>
        </p:txBody>
      </p:sp>
    </p:spTree>
    <p:extLst>
      <p:ext uri="{BB962C8B-B14F-4D97-AF65-F5344CB8AC3E}">
        <p14:creationId xmlns:p14="http://schemas.microsoft.com/office/powerpoint/2010/main" val="248430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070730" y="670560"/>
            <a:ext cx="5013603" cy="2346960"/>
          </a:xfrm>
        </p:spPr>
        <p:txBody>
          <a:bodyPr rtlCol="0" anchor="b"/>
          <a:lstStyle>
            <a:lvl1pPr>
              <a:defRPr sz="4693"/>
            </a:lvl1pPr>
          </a:lstStyle>
          <a:p>
            <a:pPr rtl="0"/>
            <a:r>
              <a:rPr lang="fr-FR" noProof="0"/>
              <a:t>Modifiez le style du titre</a:t>
            </a:r>
          </a:p>
        </p:txBody>
      </p:sp>
      <p:sp>
        <p:nvSpPr>
          <p:cNvPr id="3" name="Espace réservé d’image 2"/>
          <p:cNvSpPr>
            <a:spLocks noGrp="1" noChangeAspect="1"/>
          </p:cNvSpPr>
          <p:nvPr>
            <p:ph type="pic" idx="1" hasCustomPrompt="1"/>
          </p:nvPr>
        </p:nvSpPr>
        <p:spPr>
          <a:xfrm>
            <a:off x="6608565" y="1448226"/>
            <a:ext cx="7869555" cy="7147983"/>
          </a:xfrm>
        </p:spPr>
        <p:txBody>
          <a:bodyPr rtlCol="0" anchor="t"/>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1070730" y="3017520"/>
            <a:ext cx="5013603" cy="5590329"/>
          </a:xfrm>
        </p:spPr>
        <p:txBody>
          <a:bodyPr rtlCol="0"/>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rtl="0"/>
            <a:r>
              <a:rPr lang="fr-FR" noProof="0"/>
              <a:t>Modifiez les styles du texte du masque</a:t>
            </a:r>
          </a:p>
        </p:txBody>
      </p:sp>
      <p:sp>
        <p:nvSpPr>
          <p:cNvPr id="6" name="Espace réservé au pied de page 5"/>
          <p:cNvSpPr>
            <a:spLocks noGrp="1"/>
          </p:cNvSpPr>
          <p:nvPr>
            <p:ph type="ftr" sz="quarter" idx="11"/>
          </p:nvPr>
        </p:nvSpPr>
        <p:spPr/>
        <p:txBody>
          <a:bodyPr rtlCol="0"/>
          <a:lstStyle/>
          <a:p>
            <a:pPr rtl="0"/>
            <a:endParaRPr lang="fr-FR" noProof="0"/>
          </a:p>
        </p:txBody>
      </p:sp>
      <p:sp>
        <p:nvSpPr>
          <p:cNvPr id="7" name="Espace réservé au numéro de diapositive 6"/>
          <p:cNvSpPr>
            <a:spLocks noGrp="1"/>
          </p:cNvSpPr>
          <p:nvPr>
            <p:ph type="sldNum" sz="quarter" idx="12"/>
          </p:nvPr>
        </p:nvSpPr>
        <p:spPr/>
        <p:txBody>
          <a:bodyPr rtlCol="0"/>
          <a:lstStyle/>
          <a:p>
            <a:pPr rtl="0"/>
            <a:fld id="{CB2079F2-58AF-ED44-82D7-E04B2F6FD686}" type="slidenum">
              <a:rPr lang="fr-FR" noProof="0" smtClean="0"/>
              <a:t>‹#›</a:t>
            </a:fld>
            <a:endParaRPr lang="fr-FR" noProof="0"/>
          </a:p>
        </p:txBody>
      </p:sp>
    </p:spTree>
    <p:extLst>
      <p:ext uri="{BB962C8B-B14F-4D97-AF65-F5344CB8AC3E}">
        <p14:creationId xmlns:p14="http://schemas.microsoft.com/office/powerpoint/2010/main" val="3840526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ge de garde">
    <p:spTree>
      <p:nvGrpSpPr>
        <p:cNvPr id="1" name=""/>
        <p:cNvGrpSpPr/>
        <p:nvPr/>
      </p:nvGrpSpPr>
      <p:grpSpPr>
        <a:xfrm>
          <a:off x="0" y="0"/>
          <a:ext cx="0" cy="0"/>
          <a:chOff x="0" y="0"/>
          <a:chExt cx="0" cy="0"/>
        </a:xfrm>
      </p:grpSpPr>
      <p:sp>
        <p:nvSpPr>
          <p:cNvPr id="7" name="Espace réservé à l’image 6">
            <a:extLst>
              <a:ext uri="{FF2B5EF4-FFF2-40B4-BE49-F238E27FC236}">
                <a16:creationId xmlns:a16="http://schemas.microsoft.com/office/drawing/2014/main" id="{E8AF75F0-99DD-3841-83E4-4C82D91F31A8}"/>
              </a:ext>
            </a:extLst>
          </p:cNvPr>
          <p:cNvSpPr>
            <a:spLocks noGrp="1"/>
          </p:cNvSpPr>
          <p:nvPr>
            <p:ph type="pic" sz="quarter" idx="24" hasCustomPrompt="1"/>
          </p:nvPr>
        </p:nvSpPr>
        <p:spPr>
          <a:xfrm>
            <a:off x="7772400" y="0"/>
            <a:ext cx="7772400" cy="9625013"/>
          </a:xfrm>
        </p:spPr>
        <p:txBody>
          <a:bodyPr rtlCol="0" anchor="ctr"/>
          <a:lstStyle>
            <a:lvl1pPr marL="0" indent="0">
              <a:buNone/>
              <a:defRPr/>
            </a:lvl1pPr>
          </a:lstStyle>
          <a:p>
            <a:pPr rtl="0"/>
            <a:r>
              <a:rPr lang="fr-FR" noProof="0" dirty="0"/>
              <a:t>Cliquez sur l’icône pour ajouter une image</a:t>
            </a:r>
          </a:p>
        </p:txBody>
      </p:sp>
      <p:sp>
        <p:nvSpPr>
          <p:cNvPr id="65" name="Rectangle 64">
            <a:extLst>
              <a:ext uri="{FF2B5EF4-FFF2-40B4-BE49-F238E27FC236}">
                <a16:creationId xmlns:a16="http://schemas.microsoft.com/office/drawing/2014/main" id="{3C8C7977-9AE7-E44C-9DAE-52BF287D9404}"/>
              </a:ext>
            </a:extLst>
          </p:cNvPr>
          <p:cNvSpPr/>
          <p:nvPr userDrawn="1"/>
        </p:nvSpPr>
        <p:spPr>
          <a:xfrm>
            <a:off x="0" y="0"/>
            <a:ext cx="7772400" cy="9624299"/>
          </a:xfrm>
          <a:prstGeom prst="rect">
            <a:avLst/>
          </a:prstGeom>
          <a:solidFill>
            <a:schemeClr val="tx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EC60730E-4EF8-9E4F-BC62-604ECA38A0F3}"/>
              </a:ext>
            </a:extLst>
          </p:cNvPr>
          <p:cNvSpPr>
            <a:spLocks noGrp="1"/>
          </p:cNvSpPr>
          <p:nvPr>
            <p:ph type="title" hasCustomPrompt="1"/>
          </p:nvPr>
        </p:nvSpPr>
        <p:spPr>
          <a:xfrm>
            <a:off x="8065182" y="200234"/>
            <a:ext cx="7136718" cy="1438066"/>
          </a:xfrm>
        </p:spPr>
        <p:txBody>
          <a:bodyPr rtlCol="0" anchor="b">
            <a:noAutofit/>
          </a:bodyPr>
          <a:lstStyle>
            <a:lvl1pPr algn="r">
              <a:defRPr sz="8800" b="0" i="0"/>
            </a:lvl1pPr>
          </a:lstStyle>
          <a:p>
            <a:pPr rtl="0"/>
            <a:r>
              <a:rPr lang="fr-FR" noProof="0"/>
              <a:t>TITRE</a:t>
            </a:r>
          </a:p>
        </p:txBody>
      </p:sp>
      <p:sp>
        <p:nvSpPr>
          <p:cNvPr id="9" name="Espace réservé au texte 8">
            <a:extLst>
              <a:ext uri="{FF2B5EF4-FFF2-40B4-BE49-F238E27FC236}">
                <a16:creationId xmlns:a16="http://schemas.microsoft.com/office/drawing/2014/main" id="{DB41686A-9FF5-D942-9BB9-01B1D531248A}"/>
              </a:ext>
            </a:extLst>
          </p:cNvPr>
          <p:cNvSpPr>
            <a:spLocks noGrp="1"/>
          </p:cNvSpPr>
          <p:nvPr>
            <p:ph type="body" sz="quarter" idx="12" hasCustomPrompt="1"/>
          </p:nvPr>
        </p:nvSpPr>
        <p:spPr>
          <a:xfrm>
            <a:off x="8065182" y="1638300"/>
            <a:ext cx="7136717" cy="460647"/>
          </a:xfrm>
        </p:spPr>
        <p:txBody>
          <a:bodyPr rtlCol="0">
            <a:normAutofit/>
          </a:bodyPr>
          <a:lstStyle>
            <a:lvl1pPr marL="0" indent="0" algn="r">
              <a:buNone/>
              <a:defRPr sz="1800"/>
            </a:lvl1pPr>
          </a:lstStyle>
          <a:p>
            <a:pPr rtl="0"/>
            <a:r>
              <a:rPr lang="fr-FR" noProof="0"/>
              <a:t>JANVIER [ANNÉE]</a:t>
            </a:r>
          </a:p>
        </p:txBody>
      </p:sp>
      <p:cxnSp>
        <p:nvCxnSpPr>
          <p:cNvPr id="13" name="Connecteur droit 12">
            <a:extLst>
              <a:ext uri="{FF2B5EF4-FFF2-40B4-BE49-F238E27FC236}">
                <a16:creationId xmlns:a16="http://schemas.microsoft.com/office/drawing/2014/main" id="{9FB0E131-386E-C74B-807A-C49FF0FBA79F}"/>
              </a:ext>
            </a:extLst>
          </p:cNvPr>
          <p:cNvCxnSpPr>
            <a:cxnSpLocks/>
          </p:cNvCxnSpPr>
          <p:nvPr userDrawn="1"/>
        </p:nvCxnSpPr>
        <p:spPr>
          <a:xfrm>
            <a:off x="11606400" y="1562100"/>
            <a:ext cx="3595500"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 name="Espace réservé au texte 8">
            <a:extLst>
              <a:ext uri="{FF2B5EF4-FFF2-40B4-BE49-F238E27FC236}">
                <a16:creationId xmlns:a16="http://schemas.microsoft.com/office/drawing/2014/main" id="{17FE73FC-81BD-774C-9420-94E5C4B8445B}"/>
              </a:ext>
            </a:extLst>
          </p:cNvPr>
          <p:cNvSpPr>
            <a:spLocks noGrp="1"/>
          </p:cNvSpPr>
          <p:nvPr>
            <p:ph type="body" sz="quarter" idx="15" hasCustomPrompt="1"/>
          </p:nvPr>
        </p:nvSpPr>
        <p:spPr>
          <a:xfrm>
            <a:off x="12687300" y="2399972"/>
            <a:ext cx="2381250" cy="381000"/>
          </a:xfrm>
        </p:spPr>
        <p:txBody>
          <a:bodyPr rtlCol="0">
            <a:normAutofit/>
          </a:bodyPr>
          <a:lstStyle>
            <a:lvl1pPr marL="0" indent="0" algn="r">
              <a:lnSpc>
                <a:spcPct val="130000"/>
              </a:lnSpc>
              <a:buNone/>
              <a:defRPr sz="2000" i="1"/>
            </a:lvl1pPr>
          </a:lstStyle>
          <a:p>
            <a:pPr lvl="0" rtl="0"/>
            <a:r>
              <a:rPr lang="fr-FR" noProof="0"/>
              <a:t>Titre de la fonctionnalité</a:t>
            </a:r>
          </a:p>
        </p:txBody>
      </p:sp>
      <p:sp>
        <p:nvSpPr>
          <p:cNvPr id="19" name="Espace réservé au texte 8">
            <a:extLst>
              <a:ext uri="{FF2B5EF4-FFF2-40B4-BE49-F238E27FC236}">
                <a16:creationId xmlns:a16="http://schemas.microsoft.com/office/drawing/2014/main" id="{F355EABE-9701-2A40-8939-BBCC1CA8938B}"/>
              </a:ext>
            </a:extLst>
          </p:cNvPr>
          <p:cNvSpPr>
            <a:spLocks noGrp="1"/>
          </p:cNvSpPr>
          <p:nvPr>
            <p:ph type="body" sz="quarter" idx="16" hasCustomPrompt="1"/>
          </p:nvPr>
        </p:nvSpPr>
        <p:spPr>
          <a:xfrm>
            <a:off x="11852884" y="2857484"/>
            <a:ext cx="3215666" cy="1453001"/>
          </a:xfrm>
        </p:spPr>
        <p:txBody>
          <a:bodyPr rtlCol="0">
            <a:noAutofit/>
          </a:bodyPr>
          <a:lstStyle>
            <a:lvl1pPr marL="0" indent="0" algn="r">
              <a:lnSpc>
                <a:spcPct val="130000"/>
              </a:lnSpc>
              <a:buNone/>
              <a:defRPr lang="en-US" sz="1600" b="0" i="0" smtClean="0">
                <a:effectLst/>
                <a:latin typeface="+mj-lt"/>
              </a:defRPr>
            </a:lvl1pPr>
          </a:lstStyle>
          <a:p>
            <a:pPr lvl="0" rtl="0"/>
            <a:r>
              <a:rPr lang="fr-FR" noProof="0"/>
              <a:t>Lorem ipsum sit amet consectetur adipiscing elit, sed do eiusmod tempor incididunt lorem ipsum sit amet.</a:t>
            </a:r>
          </a:p>
        </p:txBody>
      </p:sp>
      <p:sp>
        <p:nvSpPr>
          <p:cNvPr id="21" name="Espace réservé au texte 8">
            <a:extLst>
              <a:ext uri="{FF2B5EF4-FFF2-40B4-BE49-F238E27FC236}">
                <a16:creationId xmlns:a16="http://schemas.microsoft.com/office/drawing/2014/main" id="{8158124B-8362-B04E-B6D4-4803B08DFD2D}"/>
              </a:ext>
            </a:extLst>
          </p:cNvPr>
          <p:cNvSpPr>
            <a:spLocks noGrp="1"/>
          </p:cNvSpPr>
          <p:nvPr>
            <p:ph type="body" sz="quarter" idx="18" hasCustomPrompt="1"/>
          </p:nvPr>
        </p:nvSpPr>
        <p:spPr>
          <a:xfrm>
            <a:off x="12687300" y="4764455"/>
            <a:ext cx="2381250" cy="381000"/>
          </a:xfrm>
        </p:spPr>
        <p:txBody>
          <a:bodyPr rtlCol="0">
            <a:normAutofit/>
          </a:bodyPr>
          <a:lstStyle>
            <a:lvl1pPr marL="0" indent="0" algn="r">
              <a:lnSpc>
                <a:spcPct val="130000"/>
              </a:lnSpc>
              <a:buNone/>
              <a:defRPr sz="2000" i="1"/>
            </a:lvl1pPr>
          </a:lstStyle>
          <a:p>
            <a:pPr lvl="0" rtl="0"/>
            <a:r>
              <a:rPr lang="fr-FR" noProof="0"/>
              <a:t>Titre de la fonctionnalité</a:t>
            </a:r>
          </a:p>
        </p:txBody>
      </p:sp>
      <p:sp>
        <p:nvSpPr>
          <p:cNvPr id="39" name="Espace réservé au texte 8">
            <a:extLst>
              <a:ext uri="{FF2B5EF4-FFF2-40B4-BE49-F238E27FC236}">
                <a16:creationId xmlns:a16="http://schemas.microsoft.com/office/drawing/2014/main" id="{918139C6-F0E9-C646-A237-EA5CB48B7D25}"/>
              </a:ext>
            </a:extLst>
          </p:cNvPr>
          <p:cNvSpPr>
            <a:spLocks noGrp="1"/>
          </p:cNvSpPr>
          <p:nvPr>
            <p:ph type="body" sz="quarter" idx="19" hasCustomPrompt="1"/>
          </p:nvPr>
        </p:nvSpPr>
        <p:spPr>
          <a:xfrm>
            <a:off x="11852884" y="5202588"/>
            <a:ext cx="3215666" cy="1453001"/>
          </a:xfrm>
        </p:spPr>
        <p:txBody>
          <a:bodyPr rtlCol="0">
            <a:noAutofit/>
          </a:bodyPr>
          <a:lstStyle>
            <a:lvl1pPr marL="0" indent="0" algn="r">
              <a:lnSpc>
                <a:spcPct val="130000"/>
              </a:lnSpc>
              <a:buNone/>
              <a:defRPr lang="en-US" sz="1600" b="0" i="0" smtClean="0">
                <a:effectLst/>
                <a:latin typeface="+mj-lt"/>
              </a:defRPr>
            </a:lvl1pPr>
          </a:lstStyle>
          <a:p>
            <a:pPr lvl="0" rtl="0"/>
            <a:r>
              <a:rPr lang="fr-FR" noProof="0"/>
              <a:t>Lorem ipsum sit amet consectetur adipiscing elit, sed do eiusmod tempor incididunt lorem ipsum sit amet.</a:t>
            </a:r>
          </a:p>
        </p:txBody>
      </p:sp>
      <p:sp>
        <p:nvSpPr>
          <p:cNvPr id="48" name="Espace réservé au texte 8">
            <a:extLst>
              <a:ext uri="{FF2B5EF4-FFF2-40B4-BE49-F238E27FC236}">
                <a16:creationId xmlns:a16="http://schemas.microsoft.com/office/drawing/2014/main" id="{7AF9D446-A78B-2F41-80FC-CCBF40557350}"/>
              </a:ext>
            </a:extLst>
          </p:cNvPr>
          <p:cNvSpPr>
            <a:spLocks noGrp="1"/>
          </p:cNvSpPr>
          <p:nvPr>
            <p:ph type="body" sz="quarter" idx="20" hasCustomPrompt="1"/>
          </p:nvPr>
        </p:nvSpPr>
        <p:spPr>
          <a:xfrm>
            <a:off x="12687300" y="7029777"/>
            <a:ext cx="2381250" cy="381000"/>
          </a:xfrm>
        </p:spPr>
        <p:txBody>
          <a:bodyPr rtlCol="0">
            <a:normAutofit/>
          </a:bodyPr>
          <a:lstStyle>
            <a:lvl1pPr marL="0" indent="0" algn="r">
              <a:lnSpc>
                <a:spcPct val="130000"/>
              </a:lnSpc>
              <a:buNone/>
              <a:defRPr sz="2000" i="1"/>
            </a:lvl1pPr>
          </a:lstStyle>
          <a:p>
            <a:pPr lvl="0" rtl="0"/>
            <a:r>
              <a:rPr lang="fr-FR" noProof="0"/>
              <a:t>Titre de la fonctionnalité</a:t>
            </a:r>
          </a:p>
        </p:txBody>
      </p:sp>
      <p:sp>
        <p:nvSpPr>
          <p:cNvPr id="56" name="Espace réservé au texte 8">
            <a:extLst>
              <a:ext uri="{FF2B5EF4-FFF2-40B4-BE49-F238E27FC236}">
                <a16:creationId xmlns:a16="http://schemas.microsoft.com/office/drawing/2014/main" id="{767E15DD-61B6-E544-8A12-4D66EDEAE524}"/>
              </a:ext>
            </a:extLst>
          </p:cNvPr>
          <p:cNvSpPr>
            <a:spLocks noGrp="1"/>
          </p:cNvSpPr>
          <p:nvPr>
            <p:ph type="body" sz="quarter" idx="21" hasCustomPrompt="1"/>
          </p:nvPr>
        </p:nvSpPr>
        <p:spPr>
          <a:xfrm>
            <a:off x="11852884" y="7467910"/>
            <a:ext cx="3215666" cy="1453001"/>
          </a:xfrm>
        </p:spPr>
        <p:txBody>
          <a:bodyPr rtlCol="0">
            <a:noAutofit/>
          </a:bodyPr>
          <a:lstStyle>
            <a:lvl1pPr marL="0" indent="0" algn="r">
              <a:lnSpc>
                <a:spcPct val="130000"/>
              </a:lnSpc>
              <a:buNone/>
              <a:defRPr lang="en-US" sz="1600" b="0" i="0" smtClean="0">
                <a:effectLst/>
                <a:latin typeface="+mj-lt"/>
              </a:defRPr>
            </a:lvl1pPr>
          </a:lstStyle>
          <a:p>
            <a:pPr lvl="0" rtl="0"/>
            <a:r>
              <a:rPr lang="fr-FR" noProof="0"/>
              <a:t>Lorem ipsum sit amet consectetur adipiscing elit, sed do eiusmod tempor incididunt lorem ipsum sit amet.</a:t>
            </a:r>
          </a:p>
        </p:txBody>
      </p:sp>
      <p:sp>
        <p:nvSpPr>
          <p:cNvPr id="4" name="Espace réservé au pied de page 3">
            <a:extLst>
              <a:ext uri="{FF2B5EF4-FFF2-40B4-BE49-F238E27FC236}">
                <a16:creationId xmlns:a16="http://schemas.microsoft.com/office/drawing/2014/main" id="{0A5E4D4B-4EC5-B84C-A91E-865885F48A50}"/>
              </a:ext>
            </a:extLst>
          </p:cNvPr>
          <p:cNvSpPr>
            <a:spLocks noGrp="1"/>
          </p:cNvSpPr>
          <p:nvPr>
            <p:ph type="ftr" sz="quarter" idx="11"/>
          </p:nvPr>
        </p:nvSpPr>
        <p:spPr>
          <a:xfrm>
            <a:off x="9229725" y="9624299"/>
            <a:ext cx="5246370" cy="442576"/>
          </a:xfrm>
        </p:spPr>
        <p:txBody>
          <a:bodyPr rtlCol="0"/>
          <a:lstStyle>
            <a:lvl1pPr>
              <a:defRPr>
                <a:solidFill>
                  <a:schemeClr val="tx1"/>
                </a:solidFill>
              </a:defRPr>
            </a:lvl1pPr>
          </a:lstStyle>
          <a:p>
            <a:pPr rtl="0"/>
            <a:endParaRPr lang="fr-FR" noProof="0"/>
          </a:p>
        </p:txBody>
      </p:sp>
      <p:sp>
        <p:nvSpPr>
          <p:cNvPr id="16" name="Espace réservé au texte 3">
            <a:extLst>
              <a:ext uri="{FF2B5EF4-FFF2-40B4-BE49-F238E27FC236}">
                <a16:creationId xmlns:a16="http://schemas.microsoft.com/office/drawing/2014/main" id="{C4C21D56-F084-D347-9F03-301ACF962145}"/>
              </a:ext>
            </a:extLst>
          </p:cNvPr>
          <p:cNvSpPr>
            <a:spLocks noGrp="1"/>
          </p:cNvSpPr>
          <p:nvPr>
            <p:ph type="body" sz="half" idx="2" hasCustomPrompt="1"/>
          </p:nvPr>
        </p:nvSpPr>
        <p:spPr>
          <a:xfrm>
            <a:off x="925818" y="2745256"/>
            <a:ext cx="2766098" cy="3752888"/>
          </a:xfrm>
        </p:spPr>
        <p:txBody>
          <a:bodyPr rtlCol="0">
            <a:normAutofit/>
          </a:bodyPr>
          <a:lstStyle>
            <a:lvl1pPr marL="0" indent="0" algn="l">
              <a:buNone/>
              <a:defRPr sz="1200">
                <a:solidFill>
                  <a:schemeClr val="bg1"/>
                </a:solidFill>
                <a:latin typeface="Century Gothic" panose="020B0502020202020204" pitchFamily="34" charset="0"/>
              </a:defRPr>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rtl="0"/>
            <a:r>
              <a:rPr lang="fr-FR" noProof="0" dirty="0"/>
              <a:t>Modifiez les styles du texte du masque</a:t>
            </a:r>
          </a:p>
        </p:txBody>
      </p:sp>
      <p:sp>
        <p:nvSpPr>
          <p:cNvPr id="20" name="Espace réservé du texte 3">
            <a:extLst>
              <a:ext uri="{FF2B5EF4-FFF2-40B4-BE49-F238E27FC236}">
                <a16:creationId xmlns:a16="http://schemas.microsoft.com/office/drawing/2014/main" id="{DE4B6623-6A4E-B440-8D74-742CA35962EE}"/>
              </a:ext>
            </a:extLst>
          </p:cNvPr>
          <p:cNvSpPr>
            <a:spLocks noGrp="1"/>
          </p:cNvSpPr>
          <p:nvPr>
            <p:ph type="body" sz="half" idx="25" hasCustomPrompt="1"/>
          </p:nvPr>
        </p:nvSpPr>
        <p:spPr>
          <a:xfrm>
            <a:off x="4102155" y="2745256"/>
            <a:ext cx="2766098" cy="3752888"/>
          </a:xfrm>
        </p:spPr>
        <p:txBody>
          <a:bodyPr rtlCol="0">
            <a:normAutofit/>
          </a:bodyPr>
          <a:lstStyle>
            <a:lvl1pPr marL="0" indent="0" algn="l" rtl="0">
              <a:buNone/>
              <a:defRPr sz="1200">
                <a:solidFill>
                  <a:schemeClr val="bg1"/>
                </a:solidFill>
                <a:latin typeface="Century Gothic" panose="020B0502020202020204" pitchFamily="34" charset="0"/>
              </a:defRPr>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rtl="0"/>
            <a:r>
              <a:rPr lang="fr-FR" noProof="0" dirty="0"/>
              <a:t>Modifiez les styles du texte du masque</a:t>
            </a:r>
          </a:p>
        </p:txBody>
      </p:sp>
      <p:sp>
        <p:nvSpPr>
          <p:cNvPr id="22" name="Espace réservé au texte 66">
            <a:extLst>
              <a:ext uri="{FF2B5EF4-FFF2-40B4-BE49-F238E27FC236}">
                <a16:creationId xmlns:a16="http://schemas.microsoft.com/office/drawing/2014/main" id="{75C35363-0045-BB42-917A-D6CE77118628}"/>
              </a:ext>
            </a:extLst>
          </p:cNvPr>
          <p:cNvSpPr>
            <a:spLocks noGrp="1"/>
          </p:cNvSpPr>
          <p:nvPr>
            <p:ph type="body" sz="quarter" idx="26" hasCustomPrompt="1"/>
          </p:nvPr>
        </p:nvSpPr>
        <p:spPr>
          <a:xfrm>
            <a:off x="925817" y="1638300"/>
            <a:ext cx="5942436" cy="676050"/>
          </a:xfrm>
        </p:spPr>
        <p:txBody>
          <a:bodyPr rtlCol="0" anchor="ctr">
            <a:normAutofit/>
          </a:bodyPr>
          <a:lstStyle>
            <a:lvl1pPr marL="0" indent="0" algn="l">
              <a:buFontTx/>
              <a:buNone/>
              <a:defRPr sz="3000" u="sng">
                <a:solidFill>
                  <a:schemeClr val="bg1"/>
                </a:solidFill>
              </a:defRPr>
            </a:lvl1pPr>
            <a:lvl2pPr marL="670575" indent="0">
              <a:buFontTx/>
              <a:buNone/>
              <a:defRPr>
                <a:solidFill>
                  <a:schemeClr val="bg1"/>
                </a:solidFill>
              </a:defRPr>
            </a:lvl2pPr>
            <a:lvl3pPr marL="1341150" indent="0">
              <a:buFontTx/>
              <a:buNone/>
              <a:defRPr>
                <a:solidFill>
                  <a:schemeClr val="bg1"/>
                </a:solidFill>
              </a:defRPr>
            </a:lvl3pPr>
            <a:lvl4pPr marL="2011725" indent="0">
              <a:buFontTx/>
              <a:buNone/>
              <a:defRPr>
                <a:solidFill>
                  <a:schemeClr val="bg1"/>
                </a:solidFill>
              </a:defRPr>
            </a:lvl4pPr>
            <a:lvl5pPr marL="2682301" indent="0">
              <a:buFontTx/>
              <a:buNone/>
              <a:defRPr>
                <a:solidFill>
                  <a:schemeClr val="bg1"/>
                </a:solidFill>
              </a:defRPr>
            </a:lvl5pPr>
          </a:lstStyle>
          <a:p>
            <a:pPr lvl="0" rtl="0"/>
            <a:r>
              <a:rPr lang="fr-FR" noProof="0"/>
              <a:t>Notre personnel</a:t>
            </a:r>
          </a:p>
        </p:txBody>
      </p:sp>
    </p:spTree>
    <p:extLst>
      <p:ext uri="{BB962C8B-B14F-4D97-AF65-F5344CB8AC3E}">
        <p14:creationId xmlns:p14="http://schemas.microsoft.com/office/powerpoint/2010/main" val="3846124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de fonctionnalité">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2FFD63-8D92-B741-B6B3-1FE000FF2716}"/>
              </a:ext>
            </a:extLst>
          </p:cNvPr>
          <p:cNvSpPr>
            <a:spLocks noGrp="1"/>
          </p:cNvSpPr>
          <p:nvPr>
            <p:ph type="title" hasCustomPrompt="1"/>
          </p:nvPr>
        </p:nvSpPr>
        <p:spPr>
          <a:xfrm>
            <a:off x="914403" y="311727"/>
            <a:ext cx="6336999" cy="1092608"/>
          </a:xfrm>
        </p:spPr>
        <p:txBody>
          <a:bodyPr rtlCol="0">
            <a:noAutofit/>
          </a:bodyPr>
          <a:lstStyle>
            <a:lvl1pPr>
              <a:defRPr sz="5000">
                <a:solidFill>
                  <a:schemeClr val="accent4"/>
                </a:solidFill>
              </a:defRPr>
            </a:lvl1pPr>
          </a:lstStyle>
          <a:p>
            <a:pPr rtl="0"/>
            <a:r>
              <a:rPr lang="fr-FR" noProof="0"/>
              <a:t>Titre de la fonctionnalité</a:t>
            </a:r>
          </a:p>
        </p:txBody>
      </p:sp>
      <p:sp>
        <p:nvSpPr>
          <p:cNvPr id="3" name="Espace réservé au pied de page 2">
            <a:extLst>
              <a:ext uri="{FF2B5EF4-FFF2-40B4-BE49-F238E27FC236}">
                <a16:creationId xmlns:a16="http://schemas.microsoft.com/office/drawing/2014/main" id="{CC7A09F6-762B-1942-9CA5-5B6680E33E98}"/>
              </a:ext>
            </a:extLst>
          </p:cNvPr>
          <p:cNvSpPr>
            <a:spLocks noGrp="1"/>
          </p:cNvSpPr>
          <p:nvPr>
            <p:ph type="ftr" sz="quarter" idx="10"/>
          </p:nvPr>
        </p:nvSpPr>
        <p:spPr/>
        <p:txBody>
          <a:bodyPr rtlCol="0"/>
          <a:lstStyle/>
          <a:p>
            <a:pPr rtl="0"/>
            <a:endParaRPr lang="fr-FR" noProof="0"/>
          </a:p>
        </p:txBody>
      </p:sp>
      <p:sp>
        <p:nvSpPr>
          <p:cNvPr id="4" name="Espace réservé au numéro de diapositive 3">
            <a:extLst>
              <a:ext uri="{FF2B5EF4-FFF2-40B4-BE49-F238E27FC236}">
                <a16:creationId xmlns:a16="http://schemas.microsoft.com/office/drawing/2014/main" id="{2672542B-48FE-D14C-A887-2A632489482C}"/>
              </a:ext>
            </a:extLst>
          </p:cNvPr>
          <p:cNvSpPr>
            <a:spLocks noGrp="1"/>
          </p:cNvSpPr>
          <p:nvPr>
            <p:ph type="sldNum" sz="quarter" idx="11"/>
          </p:nvPr>
        </p:nvSpPr>
        <p:spPr/>
        <p:txBody>
          <a:bodyPr rtlCol="0"/>
          <a:lstStyle/>
          <a:p>
            <a:pPr rtl="0"/>
            <a:fld id="{CB2079F2-58AF-ED44-82D7-E04B2F6FD686}" type="slidenum">
              <a:rPr lang="fr-FR" noProof="0" smtClean="0"/>
              <a:pPr rtl="0"/>
              <a:t>‹#›</a:t>
            </a:fld>
            <a:endParaRPr lang="fr-FR" noProof="0"/>
          </a:p>
        </p:txBody>
      </p:sp>
      <p:sp>
        <p:nvSpPr>
          <p:cNvPr id="5" name="Espace réservé à la date 4">
            <a:extLst>
              <a:ext uri="{FF2B5EF4-FFF2-40B4-BE49-F238E27FC236}">
                <a16:creationId xmlns:a16="http://schemas.microsoft.com/office/drawing/2014/main" id="{CF6A4B57-8BC2-1446-9E08-DD15BBFF0769}"/>
              </a:ext>
            </a:extLst>
          </p:cNvPr>
          <p:cNvSpPr>
            <a:spLocks noGrp="1"/>
          </p:cNvSpPr>
          <p:nvPr>
            <p:ph type="dt" sz="half" idx="12"/>
          </p:nvPr>
        </p:nvSpPr>
        <p:spPr/>
        <p:txBody>
          <a:bodyPr rtlCol="0"/>
          <a:lstStyle/>
          <a:p>
            <a:pPr rtl="0"/>
            <a:endParaRPr lang="fr-FR" noProof="0"/>
          </a:p>
        </p:txBody>
      </p:sp>
      <p:cxnSp>
        <p:nvCxnSpPr>
          <p:cNvPr id="8" name="Connecteur droit 7">
            <a:extLst>
              <a:ext uri="{FF2B5EF4-FFF2-40B4-BE49-F238E27FC236}">
                <a16:creationId xmlns:a16="http://schemas.microsoft.com/office/drawing/2014/main" id="{4092FED9-F29D-644B-BCF2-2968CED2C749}"/>
              </a:ext>
            </a:extLst>
          </p:cNvPr>
          <p:cNvCxnSpPr/>
          <p:nvPr userDrawn="1"/>
        </p:nvCxnSpPr>
        <p:spPr>
          <a:xfrm>
            <a:off x="814915" y="311728"/>
            <a:ext cx="0" cy="10926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Espace réservé à l’image 9">
            <a:extLst>
              <a:ext uri="{FF2B5EF4-FFF2-40B4-BE49-F238E27FC236}">
                <a16:creationId xmlns:a16="http://schemas.microsoft.com/office/drawing/2014/main" id="{C04A0D6F-F996-434B-9FCE-1D573737EED5}"/>
              </a:ext>
            </a:extLst>
          </p:cNvPr>
          <p:cNvSpPr>
            <a:spLocks noGrp="1"/>
          </p:cNvSpPr>
          <p:nvPr>
            <p:ph type="pic" sz="quarter" idx="13" hasCustomPrompt="1"/>
          </p:nvPr>
        </p:nvSpPr>
        <p:spPr>
          <a:xfrm>
            <a:off x="415868" y="1932206"/>
            <a:ext cx="6835538" cy="3447444"/>
          </a:xfrm>
        </p:spPr>
        <p:txBody>
          <a:bodyPr rtlCol="0"/>
          <a:lstStyle/>
          <a:p>
            <a:pPr rtl="0"/>
            <a:r>
              <a:rPr lang="fr-FR" noProof="0"/>
              <a:t>Cliquez sur l’icône pour ajouter une image</a:t>
            </a:r>
          </a:p>
        </p:txBody>
      </p:sp>
      <p:sp>
        <p:nvSpPr>
          <p:cNvPr id="12" name="Espace réservé au texte 11">
            <a:extLst>
              <a:ext uri="{FF2B5EF4-FFF2-40B4-BE49-F238E27FC236}">
                <a16:creationId xmlns:a16="http://schemas.microsoft.com/office/drawing/2014/main" id="{02DDB3CA-4049-BD4C-83A1-7BBF091B277D}"/>
              </a:ext>
            </a:extLst>
          </p:cNvPr>
          <p:cNvSpPr>
            <a:spLocks noGrp="1"/>
          </p:cNvSpPr>
          <p:nvPr>
            <p:ph type="body" sz="quarter" idx="14" hasCustomPrompt="1"/>
          </p:nvPr>
        </p:nvSpPr>
        <p:spPr>
          <a:xfrm>
            <a:off x="415868" y="5613400"/>
            <a:ext cx="6858000" cy="3722688"/>
          </a:xfrm>
        </p:spPr>
        <p:txBody>
          <a:bodyPr numCol="2" spcCol="182880" rtlCol="0">
            <a:normAutofit/>
          </a:bodyPr>
          <a:lstStyle>
            <a:lvl1pPr marL="0" indent="0">
              <a:lnSpc>
                <a:spcPct val="130000"/>
              </a:lnSpc>
              <a:buNone/>
              <a:defRPr sz="1400"/>
            </a:lvl1pPr>
            <a:lvl2pPr>
              <a:defRPr sz="1600"/>
            </a:lvl2pPr>
            <a:lvl3pPr>
              <a:defRPr sz="1400"/>
            </a:lvl3pPr>
            <a:lvl4pPr>
              <a:defRPr sz="1200"/>
            </a:lvl4pPr>
            <a:lvl5pPr algn="l">
              <a:defRPr sz="12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4" name="Zone de texte 13">
            <a:extLst>
              <a:ext uri="{FF2B5EF4-FFF2-40B4-BE49-F238E27FC236}">
                <a16:creationId xmlns:a16="http://schemas.microsoft.com/office/drawing/2014/main" id="{52D08331-6544-744C-8571-269612F406D9}"/>
              </a:ext>
            </a:extLst>
          </p:cNvPr>
          <p:cNvSpPr txBox="1"/>
          <p:nvPr userDrawn="1"/>
        </p:nvSpPr>
        <p:spPr>
          <a:xfrm>
            <a:off x="7772400" y="311727"/>
            <a:ext cx="7607970" cy="369332"/>
          </a:xfrm>
          <a:prstGeom prst="rect">
            <a:avLst/>
          </a:prstGeom>
          <a:noFill/>
        </p:spPr>
        <p:txBody>
          <a:bodyPr wrap="square" rtlCol="0">
            <a:spAutoFit/>
          </a:bodyPr>
          <a:lstStyle/>
          <a:p>
            <a:pPr rtl="0"/>
            <a:endParaRPr lang="fr-FR" noProof="0"/>
          </a:p>
        </p:txBody>
      </p:sp>
      <p:sp>
        <p:nvSpPr>
          <p:cNvPr id="15" name="Espace réservé au texte 11">
            <a:extLst>
              <a:ext uri="{FF2B5EF4-FFF2-40B4-BE49-F238E27FC236}">
                <a16:creationId xmlns:a16="http://schemas.microsoft.com/office/drawing/2014/main" id="{5A048A91-9FD9-5B42-9AFE-B422C920234C}"/>
              </a:ext>
            </a:extLst>
          </p:cNvPr>
          <p:cNvSpPr>
            <a:spLocks noGrp="1"/>
          </p:cNvSpPr>
          <p:nvPr>
            <p:ph type="body" sz="quarter" idx="15" hasCustomPrompt="1"/>
          </p:nvPr>
        </p:nvSpPr>
        <p:spPr>
          <a:xfrm>
            <a:off x="7772400" y="311727"/>
            <a:ext cx="7607970" cy="9024361"/>
          </a:xfrm>
        </p:spPr>
        <p:txBody>
          <a:bodyPr numCol="2" spcCol="182880" rtlCol="0">
            <a:normAutofit/>
          </a:bodyPr>
          <a:lstStyle>
            <a:lvl1pPr marL="0" marR="0" indent="0" algn="l" defTabSz="1341150" rtl="0" eaLnBrk="1" fontAlgn="auto" latinLnBrk="0" hangingPunct="1">
              <a:lnSpc>
                <a:spcPct val="130000"/>
              </a:lnSpc>
              <a:spcBef>
                <a:spcPts val="1467"/>
              </a:spcBef>
              <a:spcAft>
                <a:spcPts val="0"/>
              </a:spcAft>
              <a:buClrTx/>
              <a:buSzTx/>
              <a:buFont typeface="Arial" panose="020B0604020202020204" pitchFamily="34" charset="0"/>
              <a:buNone/>
              <a:tabLst/>
              <a:defRPr sz="1400"/>
            </a:lvl1pPr>
            <a:lvl2pPr>
              <a:defRPr sz="1600"/>
            </a:lvl2pPr>
            <a:lvl3pPr>
              <a:defRPr sz="1400"/>
            </a:lvl3pPr>
            <a:lvl4pPr>
              <a:defRPr sz="1200"/>
            </a:lvl4pPr>
            <a:lvl5pPr>
              <a:defRPr sz="12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6" name="Espace réservé au texte 10">
            <a:extLst>
              <a:ext uri="{FF2B5EF4-FFF2-40B4-BE49-F238E27FC236}">
                <a16:creationId xmlns:a16="http://schemas.microsoft.com/office/drawing/2014/main" id="{9984EB38-DD6D-2948-996C-2E9069D0A771}"/>
              </a:ext>
            </a:extLst>
          </p:cNvPr>
          <p:cNvSpPr>
            <a:spLocks noGrp="1"/>
          </p:cNvSpPr>
          <p:nvPr>
            <p:ph type="body" sz="quarter" idx="16" hasCustomPrompt="1"/>
          </p:nvPr>
        </p:nvSpPr>
        <p:spPr>
          <a:xfrm>
            <a:off x="164431" y="311726"/>
            <a:ext cx="650484" cy="1092607"/>
          </a:xfrm>
        </p:spPr>
        <p:txBody>
          <a:bodyPr rtlCol="0" anchor="ctr">
            <a:normAutofit/>
          </a:bodyPr>
          <a:lstStyle>
            <a:lvl1pPr marL="0" indent="0" algn="ctr">
              <a:buFontTx/>
              <a:buNone/>
              <a:defRPr sz="6500">
                <a:solidFill>
                  <a:schemeClr val="accent4"/>
                </a:solidFill>
              </a:defRPr>
            </a:lvl1pPr>
            <a:lvl2pPr>
              <a:defRPr sz="220"/>
            </a:lvl2pPr>
            <a:lvl3pPr marL="1341150" indent="0" algn="l">
              <a:buFontTx/>
              <a:buNone/>
              <a:defRPr sz="6500"/>
            </a:lvl3pPr>
          </a:lstStyle>
          <a:p>
            <a:pPr lvl="0" rtl="0"/>
            <a:r>
              <a:rPr lang="fr-FR" noProof="0"/>
              <a:t>1</a:t>
            </a:r>
          </a:p>
        </p:txBody>
      </p:sp>
      <p:sp>
        <p:nvSpPr>
          <p:cNvPr id="13" name="Espace réservé au texte 66">
            <a:extLst>
              <a:ext uri="{FF2B5EF4-FFF2-40B4-BE49-F238E27FC236}">
                <a16:creationId xmlns:a16="http://schemas.microsoft.com/office/drawing/2014/main" id="{81EF9CB8-C11A-5D44-876B-20EA78D2FC69}"/>
              </a:ext>
            </a:extLst>
          </p:cNvPr>
          <p:cNvSpPr>
            <a:spLocks noGrp="1"/>
          </p:cNvSpPr>
          <p:nvPr>
            <p:ph type="body" sz="quarter" idx="26" hasCustomPrompt="1"/>
          </p:nvPr>
        </p:nvSpPr>
        <p:spPr>
          <a:xfrm>
            <a:off x="914402" y="1427746"/>
            <a:ext cx="2266562" cy="318837"/>
          </a:xfrm>
        </p:spPr>
        <p:txBody>
          <a:bodyPr rtlCol="0" anchor="ctr">
            <a:noAutofit/>
          </a:bodyPr>
          <a:lstStyle>
            <a:lvl1pPr marL="0" indent="0" algn="l">
              <a:buFontTx/>
              <a:buNone/>
              <a:defRPr sz="1600" b="1" u="none">
                <a:solidFill>
                  <a:schemeClr val="tx1"/>
                </a:solidFill>
                <a:latin typeface="Century Gothic" panose="020B0502020202020204" pitchFamily="34" charset="0"/>
              </a:defRPr>
            </a:lvl1pPr>
            <a:lvl2pPr marL="670575" indent="0">
              <a:buFontTx/>
              <a:buNone/>
              <a:defRPr>
                <a:solidFill>
                  <a:schemeClr val="bg1"/>
                </a:solidFill>
              </a:defRPr>
            </a:lvl2pPr>
            <a:lvl3pPr marL="1341150" indent="0">
              <a:buFontTx/>
              <a:buNone/>
              <a:defRPr>
                <a:solidFill>
                  <a:schemeClr val="bg1"/>
                </a:solidFill>
              </a:defRPr>
            </a:lvl3pPr>
            <a:lvl4pPr marL="2011725" indent="0">
              <a:buFontTx/>
              <a:buNone/>
              <a:defRPr>
                <a:solidFill>
                  <a:schemeClr val="bg1"/>
                </a:solidFill>
              </a:defRPr>
            </a:lvl4pPr>
            <a:lvl5pPr marL="2682301" indent="0">
              <a:buFontTx/>
              <a:buNone/>
              <a:defRPr>
                <a:solidFill>
                  <a:schemeClr val="bg1"/>
                </a:solidFill>
              </a:defRPr>
            </a:lvl5pPr>
          </a:lstStyle>
          <a:p>
            <a:pPr lvl="0" rtl="0"/>
            <a:r>
              <a:rPr lang="fr-FR" noProof="0"/>
              <a:t>Nom de l’auteur</a:t>
            </a:r>
          </a:p>
        </p:txBody>
      </p:sp>
      <p:cxnSp>
        <p:nvCxnSpPr>
          <p:cNvPr id="17" name="Connecteur droit 16">
            <a:extLst>
              <a:ext uri="{FF2B5EF4-FFF2-40B4-BE49-F238E27FC236}">
                <a16:creationId xmlns:a16="http://schemas.microsoft.com/office/drawing/2014/main" id="{63D00EE4-469A-3640-B0D6-93DACF96A278}"/>
              </a:ext>
            </a:extLst>
          </p:cNvPr>
          <p:cNvCxnSpPr>
            <a:cxnSpLocks/>
          </p:cNvCxnSpPr>
          <p:nvPr userDrawn="1"/>
        </p:nvCxnSpPr>
        <p:spPr>
          <a:xfrm>
            <a:off x="814915" y="311728"/>
            <a:ext cx="0" cy="143485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954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uble image de fonctionnalité">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2FFD63-8D92-B741-B6B3-1FE000FF2716}"/>
              </a:ext>
            </a:extLst>
          </p:cNvPr>
          <p:cNvSpPr>
            <a:spLocks noGrp="1"/>
          </p:cNvSpPr>
          <p:nvPr>
            <p:ph type="title" hasCustomPrompt="1"/>
          </p:nvPr>
        </p:nvSpPr>
        <p:spPr>
          <a:xfrm>
            <a:off x="914403" y="311727"/>
            <a:ext cx="6336999" cy="1092608"/>
          </a:xfrm>
        </p:spPr>
        <p:txBody>
          <a:bodyPr rtlCol="0">
            <a:noAutofit/>
          </a:bodyPr>
          <a:lstStyle>
            <a:lvl1pPr>
              <a:defRPr sz="5000">
                <a:solidFill>
                  <a:schemeClr val="accent4"/>
                </a:solidFill>
              </a:defRPr>
            </a:lvl1pPr>
          </a:lstStyle>
          <a:p>
            <a:pPr rtl="0"/>
            <a:r>
              <a:rPr lang="fr-FR" noProof="0"/>
              <a:t>Titre de la fonctionnalité</a:t>
            </a:r>
          </a:p>
        </p:txBody>
      </p:sp>
      <p:sp>
        <p:nvSpPr>
          <p:cNvPr id="3" name="Espace réservé au pied de page 2">
            <a:extLst>
              <a:ext uri="{FF2B5EF4-FFF2-40B4-BE49-F238E27FC236}">
                <a16:creationId xmlns:a16="http://schemas.microsoft.com/office/drawing/2014/main" id="{CC7A09F6-762B-1942-9CA5-5B6680E33E98}"/>
              </a:ext>
            </a:extLst>
          </p:cNvPr>
          <p:cNvSpPr>
            <a:spLocks noGrp="1"/>
          </p:cNvSpPr>
          <p:nvPr>
            <p:ph type="ftr" sz="quarter" idx="10"/>
          </p:nvPr>
        </p:nvSpPr>
        <p:spPr/>
        <p:txBody>
          <a:bodyPr rtlCol="0"/>
          <a:lstStyle/>
          <a:p>
            <a:pPr rtl="0"/>
            <a:endParaRPr lang="fr-FR" noProof="0"/>
          </a:p>
        </p:txBody>
      </p:sp>
      <p:sp>
        <p:nvSpPr>
          <p:cNvPr id="4" name="Espace réservé au numéro de diapositive 3">
            <a:extLst>
              <a:ext uri="{FF2B5EF4-FFF2-40B4-BE49-F238E27FC236}">
                <a16:creationId xmlns:a16="http://schemas.microsoft.com/office/drawing/2014/main" id="{2672542B-48FE-D14C-A887-2A632489482C}"/>
              </a:ext>
            </a:extLst>
          </p:cNvPr>
          <p:cNvSpPr>
            <a:spLocks noGrp="1"/>
          </p:cNvSpPr>
          <p:nvPr>
            <p:ph type="sldNum" sz="quarter" idx="11"/>
          </p:nvPr>
        </p:nvSpPr>
        <p:spPr/>
        <p:txBody>
          <a:bodyPr rtlCol="0"/>
          <a:lstStyle/>
          <a:p>
            <a:pPr rtl="0"/>
            <a:fld id="{CB2079F2-58AF-ED44-82D7-E04B2F6FD686}" type="slidenum">
              <a:rPr lang="fr-FR" noProof="0" smtClean="0"/>
              <a:pPr rtl="0"/>
              <a:t>‹#›</a:t>
            </a:fld>
            <a:endParaRPr lang="fr-FR" noProof="0"/>
          </a:p>
        </p:txBody>
      </p:sp>
      <p:sp>
        <p:nvSpPr>
          <p:cNvPr id="5" name="Espace réservé à la date 4">
            <a:extLst>
              <a:ext uri="{FF2B5EF4-FFF2-40B4-BE49-F238E27FC236}">
                <a16:creationId xmlns:a16="http://schemas.microsoft.com/office/drawing/2014/main" id="{CF6A4B57-8BC2-1446-9E08-DD15BBFF0769}"/>
              </a:ext>
            </a:extLst>
          </p:cNvPr>
          <p:cNvSpPr>
            <a:spLocks noGrp="1"/>
          </p:cNvSpPr>
          <p:nvPr>
            <p:ph type="dt" sz="half" idx="12"/>
          </p:nvPr>
        </p:nvSpPr>
        <p:spPr/>
        <p:txBody>
          <a:bodyPr rtlCol="0"/>
          <a:lstStyle/>
          <a:p>
            <a:pPr rtl="0"/>
            <a:endParaRPr lang="fr-FR" noProof="0"/>
          </a:p>
        </p:txBody>
      </p:sp>
      <p:cxnSp>
        <p:nvCxnSpPr>
          <p:cNvPr id="8" name="Connecteur droit 7">
            <a:extLst>
              <a:ext uri="{FF2B5EF4-FFF2-40B4-BE49-F238E27FC236}">
                <a16:creationId xmlns:a16="http://schemas.microsoft.com/office/drawing/2014/main" id="{4092FED9-F29D-644B-BCF2-2968CED2C749}"/>
              </a:ext>
            </a:extLst>
          </p:cNvPr>
          <p:cNvCxnSpPr>
            <a:cxnSpLocks/>
          </p:cNvCxnSpPr>
          <p:nvPr userDrawn="1"/>
        </p:nvCxnSpPr>
        <p:spPr>
          <a:xfrm>
            <a:off x="814915" y="311728"/>
            <a:ext cx="0" cy="143485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Espace réservé au texte 11">
            <a:extLst>
              <a:ext uri="{FF2B5EF4-FFF2-40B4-BE49-F238E27FC236}">
                <a16:creationId xmlns:a16="http://schemas.microsoft.com/office/drawing/2014/main" id="{02DDB3CA-4049-BD4C-83A1-7BBF091B277D}"/>
              </a:ext>
            </a:extLst>
          </p:cNvPr>
          <p:cNvSpPr>
            <a:spLocks noGrp="1"/>
          </p:cNvSpPr>
          <p:nvPr>
            <p:ph type="body" sz="quarter" idx="14" hasCustomPrompt="1"/>
          </p:nvPr>
        </p:nvSpPr>
        <p:spPr>
          <a:xfrm>
            <a:off x="415868" y="5613400"/>
            <a:ext cx="6858000" cy="3722688"/>
          </a:xfrm>
        </p:spPr>
        <p:txBody>
          <a:bodyPr numCol="1" spcCol="182880" rtlCol="0">
            <a:normAutofit/>
          </a:bodyPr>
          <a:lstStyle>
            <a:lvl1pPr marL="0" indent="0">
              <a:lnSpc>
                <a:spcPct val="130000"/>
              </a:lnSpc>
              <a:buNone/>
              <a:defRPr sz="1400"/>
            </a:lvl1pPr>
            <a:lvl2pPr>
              <a:defRPr sz="1600"/>
            </a:lvl2pPr>
            <a:lvl3pPr>
              <a:defRPr sz="1400"/>
            </a:lvl3pPr>
            <a:lvl4pPr>
              <a:defRPr sz="1200"/>
            </a:lvl4pPr>
            <a:lvl5pPr>
              <a:defRPr sz="12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4" name="Zone de texte 13">
            <a:extLst>
              <a:ext uri="{FF2B5EF4-FFF2-40B4-BE49-F238E27FC236}">
                <a16:creationId xmlns:a16="http://schemas.microsoft.com/office/drawing/2014/main" id="{52D08331-6544-744C-8571-269612F406D9}"/>
              </a:ext>
            </a:extLst>
          </p:cNvPr>
          <p:cNvSpPr txBox="1"/>
          <p:nvPr userDrawn="1"/>
        </p:nvSpPr>
        <p:spPr>
          <a:xfrm>
            <a:off x="7772400" y="311727"/>
            <a:ext cx="7607970" cy="369332"/>
          </a:xfrm>
          <a:prstGeom prst="rect">
            <a:avLst/>
          </a:prstGeom>
          <a:noFill/>
        </p:spPr>
        <p:txBody>
          <a:bodyPr wrap="square" rtlCol="0">
            <a:spAutoFit/>
          </a:bodyPr>
          <a:lstStyle/>
          <a:p>
            <a:pPr rtl="0"/>
            <a:endParaRPr lang="fr-FR" noProof="0"/>
          </a:p>
        </p:txBody>
      </p:sp>
      <p:sp>
        <p:nvSpPr>
          <p:cNvPr id="15" name="Espace réservé au texte 11">
            <a:extLst>
              <a:ext uri="{FF2B5EF4-FFF2-40B4-BE49-F238E27FC236}">
                <a16:creationId xmlns:a16="http://schemas.microsoft.com/office/drawing/2014/main" id="{5A048A91-9FD9-5B42-9AFE-B422C920234C}"/>
              </a:ext>
            </a:extLst>
          </p:cNvPr>
          <p:cNvSpPr>
            <a:spLocks noGrp="1"/>
          </p:cNvSpPr>
          <p:nvPr>
            <p:ph type="body" sz="quarter" idx="15" hasCustomPrompt="1"/>
          </p:nvPr>
        </p:nvSpPr>
        <p:spPr>
          <a:xfrm>
            <a:off x="7772400" y="311727"/>
            <a:ext cx="7607970" cy="5017585"/>
          </a:xfrm>
        </p:spPr>
        <p:txBody>
          <a:bodyPr numCol="2" spcCol="182880" rtlCol="0">
            <a:normAutofit/>
          </a:bodyPr>
          <a:lstStyle>
            <a:lvl1pPr marL="0" marR="0" indent="0" algn="l" defTabSz="1341150" rtl="0" eaLnBrk="1" fontAlgn="auto" latinLnBrk="0" hangingPunct="1">
              <a:lnSpc>
                <a:spcPct val="130000"/>
              </a:lnSpc>
              <a:spcBef>
                <a:spcPts val="1467"/>
              </a:spcBef>
              <a:spcAft>
                <a:spcPts val="0"/>
              </a:spcAft>
              <a:buClrTx/>
              <a:buSzTx/>
              <a:buFont typeface="Arial" panose="020B0604020202020204" pitchFamily="34" charset="0"/>
              <a:buNone/>
              <a:tabLst/>
              <a:defRPr sz="1400"/>
            </a:lvl1pPr>
            <a:lvl2pPr>
              <a:defRPr sz="1600"/>
            </a:lvl2pPr>
            <a:lvl3pPr>
              <a:defRPr sz="1400"/>
            </a:lvl3pPr>
            <a:lvl4pPr>
              <a:defRPr sz="1200"/>
            </a:lvl4pPr>
            <a:lvl5pPr>
              <a:defRPr sz="12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cxnSp>
        <p:nvCxnSpPr>
          <p:cNvPr id="13" name="Connecteur droit 12">
            <a:extLst>
              <a:ext uri="{FF2B5EF4-FFF2-40B4-BE49-F238E27FC236}">
                <a16:creationId xmlns:a16="http://schemas.microsoft.com/office/drawing/2014/main" id="{D46783C4-8F93-F94E-B6D3-5BE51513E0E5}"/>
              </a:ext>
            </a:extLst>
          </p:cNvPr>
          <p:cNvCxnSpPr>
            <a:cxnSpLocks/>
          </p:cNvCxnSpPr>
          <p:nvPr userDrawn="1"/>
        </p:nvCxnSpPr>
        <p:spPr>
          <a:xfrm flipH="1">
            <a:off x="1160130" y="5174749"/>
            <a:ext cx="5024776"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Espace réservé à l’image 9">
            <a:extLst>
              <a:ext uri="{FF2B5EF4-FFF2-40B4-BE49-F238E27FC236}">
                <a16:creationId xmlns:a16="http://schemas.microsoft.com/office/drawing/2014/main" id="{437E525F-D5A8-D64A-B798-142591204945}"/>
              </a:ext>
            </a:extLst>
          </p:cNvPr>
          <p:cNvSpPr>
            <a:spLocks noGrp="1"/>
          </p:cNvSpPr>
          <p:nvPr>
            <p:ph type="pic" sz="quarter" idx="17" hasCustomPrompt="1"/>
          </p:nvPr>
        </p:nvSpPr>
        <p:spPr>
          <a:xfrm>
            <a:off x="7855758" y="5613400"/>
            <a:ext cx="7524611" cy="3722688"/>
          </a:xfrm>
        </p:spPr>
        <p:txBody>
          <a:bodyPr rtlCol="0"/>
          <a:lstStyle/>
          <a:p>
            <a:pPr rtl="0"/>
            <a:r>
              <a:rPr lang="fr-FR" noProof="0"/>
              <a:t>Cliquez sur l’icône pour ajouter une image</a:t>
            </a:r>
          </a:p>
        </p:txBody>
      </p:sp>
      <p:sp>
        <p:nvSpPr>
          <p:cNvPr id="16" name="Espace réservé à l’image 9">
            <a:extLst>
              <a:ext uri="{FF2B5EF4-FFF2-40B4-BE49-F238E27FC236}">
                <a16:creationId xmlns:a16="http://schemas.microsoft.com/office/drawing/2014/main" id="{E705A1A8-3E55-7D4E-913B-4F2352440716}"/>
              </a:ext>
            </a:extLst>
          </p:cNvPr>
          <p:cNvSpPr>
            <a:spLocks noGrp="1"/>
          </p:cNvSpPr>
          <p:nvPr>
            <p:ph type="pic" sz="quarter" idx="13" hasCustomPrompt="1"/>
          </p:nvPr>
        </p:nvSpPr>
        <p:spPr>
          <a:xfrm>
            <a:off x="415868" y="1932206"/>
            <a:ext cx="6835538" cy="3447444"/>
          </a:xfrm>
        </p:spPr>
        <p:txBody>
          <a:bodyPr rtlCol="0"/>
          <a:lstStyle/>
          <a:p>
            <a:pPr rtl="0"/>
            <a:r>
              <a:rPr lang="fr-FR" noProof="0"/>
              <a:t>Cliquez sur l’icône pour ajouter une image</a:t>
            </a:r>
          </a:p>
        </p:txBody>
      </p:sp>
      <p:sp>
        <p:nvSpPr>
          <p:cNvPr id="18" name="Espace réservé au texte 66">
            <a:extLst>
              <a:ext uri="{FF2B5EF4-FFF2-40B4-BE49-F238E27FC236}">
                <a16:creationId xmlns:a16="http://schemas.microsoft.com/office/drawing/2014/main" id="{B6C80278-5269-F841-93D4-E56B3EEA607C}"/>
              </a:ext>
            </a:extLst>
          </p:cNvPr>
          <p:cNvSpPr>
            <a:spLocks noGrp="1"/>
          </p:cNvSpPr>
          <p:nvPr>
            <p:ph type="body" sz="quarter" idx="26" hasCustomPrompt="1"/>
          </p:nvPr>
        </p:nvSpPr>
        <p:spPr>
          <a:xfrm>
            <a:off x="914402" y="1427746"/>
            <a:ext cx="2266562" cy="318837"/>
          </a:xfrm>
        </p:spPr>
        <p:txBody>
          <a:bodyPr rtlCol="0" anchor="ctr">
            <a:noAutofit/>
          </a:bodyPr>
          <a:lstStyle>
            <a:lvl1pPr marL="0" indent="0" algn="l">
              <a:buFontTx/>
              <a:buNone/>
              <a:defRPr sz="1600" b="1" u="none">
                <a:solidFill>
                  <a:schemeClr val="tx1"/>
                </a:solidFill>
                <a:latin typeface="Century Gothic" panose="020B0502020202020204" pitchFamily="34" charset="0"/>
              </a:defRPr>
            </a:lvl1pPr>
            <a:lvl2pPr marL="670575" indent="0">
              <a:buFontTx/>
              <a:buNone/>
              <a:defRPr>
                <a:solidFill>
                  <a:schemeClr val="bg1"/>
                </a:solidFill>
              </a:defRPr>
            </a:lvl2pPr>
            <a:lvl3pPr marL="1341150" indent="0">
              <a:buFontTx/>
              <a:buNone/>
              <a:defRPr>
                <a:solidFill>
                  <a:schemeClr val="bg1"/>
                </a:solidFill>
              </a:defRPr>
            </a:lvl3pPr>
            <a:lvl4pPr marL="2011725" indent="0">
              <a:buFontTx/>
              <a:buNone/>
              <a:defRPr>
                <a:solidFill>
                  <a:schemeClr val="bg1"/>
                </a:solidFill>
              </a:defRPr>
            </a:lvl4pPr>
            <a:lvl5pPr marL="2682301" indent="0">
              <a:buFontTx/>
              <a:buNone/>
              <a:defRPr>
                <a:solidFill>
                  <a:schemeClr val="bg1"/>
                </a:solidFill>
              </a:defRPr>
            </a:lvl5pPr>
          </a:lstStyle>
          <a:p>
            <a:pPr lvl="0" rtl="0"/>
            <a:r>
              <a:rPr lang="fr-FR" noProof="0"/>
              <a:t>Nom de l’auteur</a:t>
            </a:r>
          </a:p>
        </p:txBody>
      </p:sp>
      <p:sp>
        <p:nvSpPr>
          <p:cNvPr id="19" name="Espace réservé au texte 10">
            <a:extLst>
              <a:ext uri="{FF2B5EF4-FFF2-40B4-BE49-F238E27FC236}">
                <a16:creationId xmlns:a16="http://schemas.microsoft.com/office/drawing/2014/main" id="{EBCDE509-A226-5A4B-970D-4FE7712C644F}"/>
              </a:ext>
            </a:extLst>
          </p:cNvPr>
          <p:cNvSpPr>
            <a:spLocks noGrp="1"/>
          </p:cNvSpPr>
          <p:nvPr>
            <p:ph type="body" sz="quarter" idx="16" hasCustomPrompt="1"/>
          </p:nvPr>
        </p:nvSpPr>
        <p:spPr>
          <a:xfrm>
            <a:off x="164431" y="311726"/>
            <a:ext cx="650484" cy="1092607"/>
          </a:xfrm>
        </p:spPr>
        <p:txBody>
          <a:bodyPr rtlCol="0" anchor="ctr">
            <a:normAutofit/>
          </a:bodyPr>
          <a:lstStyle>
            <a:lvl1pPr marL="0" indent="0" algn="ctr">
              <a:buFontTx/>
              <a:buNone/>
              <a:defRPr sz="6500">
                <a:solidFill>
                  <a:schemeClr val="accent4"/>
                </a:solidFill>
              </a:defRPr>
            </a:lvl1pPr>
            <a:lvl2pPr>
              <a:defRPr sz="220"/>
            </a:lvl2pPr>
            <a:lvl3pPr marL="1341150" indent="0" algn="l">
              <a:buFontTx/>
              <a:buNone/>
              <a:defRPr sz="6500"/>
            </a:lvl3pPr>
          </a:lstStyle>
          <a:p>
            <a:pPr lvl="0" rtl="0"/>
            <a:r>
              <a:rPr lang="fr-FR" noProof="0"/>
              <a:t>1</a:t>
            </a:r>
          </a:p>
        </p:txBody>
      </p:sp>
    </p:spTree>
    <p:extLst>
      <p:ext uri="{BB962C8B-B14F-4D97-AF65-F5344CB8AC3E}">
        <p14:creationId xmlns:p14="http://schemas.microsoft.com/office/powerpoint/2010/main" val="1360070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nctionnalité de dro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2FFD63-8D92-B741-B6B3-1FE000FF2716}"/>
              </a:ext>
            </a:extLst>
          </p:cNvPr>
          <p:cNvSpPr>
            <a:spLocks noGrp="1"/>
          </p:cNvSpPr>
          <p:nvPr>
            <p:ph type="title" hasCustomPrompt="1"/>
          </p:nvPr>
        </p:nvSpPr>
        <p:spPr>
          <a:xfrm>
            <a:off x="8894622" y="266007"/>
            <a:ext cx="6110764" cy="1092608"/>
          </a:xfrm>
        </p:spPr>
        <p:txBody>
          <a:bodyPr rtlCol="0">
            <a:noAutofit/>
          </a:bodyPr>
          <a:lstStyle>
            <a:lvl1pPr>
              <a:defRPr sz="5000">
                <a:solidFill>
                  <a:schemeClr val="accent4"/>
                </a:solidFill>
              </a:defRPr>
            </a:lvl1pPr>
          </a:lstStyle>
          <a:p>
            <a:pPr rtl="0"/>
            <a:r>
              <a:rPr lang="fr-FR" noProof="0" dirty="0"/>
              <a:t>Titre de la fonctionnalité</a:t>
            </a:r>
          </a:p>
        </p:txBody>
      </p:sp>
      <p:sp>
        <p:nvSpPr>
          <p:cNvPr id="3" name="Espace réservé au pied de page 2">
            <a:extLst>
              <a:ext uri="{FF2B5EF4-FFF2-40B4-BE49-F238E27FC236}">
                <a16:creationId xmlns:a16="http://schemas.microsoft.com/office/drawing/2014/main" id="{CC7A09F6-762B-1942-9CA5-5B6680E33E98}"/>
              </a:ext>
            </a:extLst>
          </p:cNvPr>
          <p:cNvSpPr>
            <a:spLocks noGrp="1"/>
          </p:cNvSpPr>
          <p:nvPr>
            <p:ph type="ftr" sz="quarter" idx="10"/>
          </p:nvPr>
        </p:nvSpPr>
        <p:spPr/>
        <p:txBody>
          <a:bodyPr rtlCol="0"/>
          <a:lstStyle/>
          <a:p>
            <a:pPr rtl="0"/>
            <a:endParaRPr lang="fr-FR" noProof="0"/>
          </a:p>
        </p:txBody>
      </p:sp>
      <p:sp>
        <p:nvSpPr>
          <p:cNvPr id="4" name="Espace réservé au numéro de diapositive 3">
            <a:extLst>
              <a:ext uri="{FF2B5EF4-FFF2-40B4-BE49-F238E27FC236}">
                <a16:creationId xmlns:a16="http://schemas.microsoft.com/office/drawing/2014/main" id="{2672542B-48FE-D14C-A887-2A632489482C}"/>
              </a:ext>
            </a:extLst>
          </p:cNvPr>
          <p:cNvSpPr>
            <a:spLocks noGrp="1"/>
          </p:cNvSpPr>
          <p:nvPr>
            <p:ph type="sldNum" sz="quarter" idx="11"/>
          </p:nvPr>
        </p:nvSpPr>
        <p:spPr/>
        <p:txBody>
          <a:bodyPr rtlCol="0"/>
          <a:lstStyle/>
          <a:p>
            <a:pPr rtl="0"/>
            <a:fld id="{CB2079F2-58AF-ED44-82D7-E04B2F6FD686}" type="slidenum">
              <a:rPr lang="fr-FR" noProof="0" smtClean="0"/>
              <a:pPr rtl="0"/>
              <a:t>‹#›</a:t>
            </a:fld>
            <a:endParaRPr lang="fr-FR" noProof="0"/>
          </a:p>
        </p:txBody>
      </p:sp>
      <p:sp>
        <p:nvSpPr>
          <p:cNvPr id="5" name="Espace réservé à la date 4">
            <a:extLst>
              <a:ext uri="{FF2B5EF4-FFF2-40B4-BE49-F238E27FC236}">
                <a16:creationId xmlns:a16="http://schemas.microsoft.com/office/drawing/2014/main" id="{CF6A4B57-8BC2-1446-9E08-DD15BBFF0769}"/>
              </a:ext>
            </a:extLst>
          </p:cNvPr>
          <p:cNvSpPr>
            <a:spLocks noGrp="1"/>
          </p:cNvSpPr>
          <p:nvPr>
            <p:ph type="dt" sz="half" idx="12"/>
          </p:nvPr>
        </p:nvSpPr>
        <p:spPr/>
        <p:txBody>
          <a:bodyPr rtlCol="0"/>
          <a:lstStyle/>
          <a:p>
            <a:pPr rtl="0"/>
            <a:endParaRPr lang="fr-FR" noProof="0"/>
          </a:p>
        </p:txBody>
      </p:sp>
      <p:cxnSp>
        <p:nvCxnSpPr>
          <p:cNvPr id="8" name="Connecteur droit 7">
            <a:extLst>
              <a:ext uri="{FF2B5EF4-FFF2-40B4-BE49-F238E27FC236}">
                <a16:creationId xmlns:a16="http://schemas.microsoft.com/office/drawing/2014/main" id="{4092FED9-F29D-644B-BCF2-2968CED2C749}"/>
              </a:ext>
            </a:extLst>
          </p:cNvPr>
          <p:cNvCxnSpPr>
            <a:cxnSpLocks/>
          </p:cNvCxnSpPr>
          <p:nvPr userDrawn="1"/>
        </p:nvCxnSpPr>
        <p:spPr>
          <a:xfrm>
            <a:off x="8795133" y="266008"/>
            <a:ext cx="0" cy="678872"/>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Espace réservé à l’image 9">
            <a:extLst>
              <a:ext uri="{FF2B5EF4-FFF2-40B4-BE49-F238E27FC236}">
                <a16:creationId xmlns:a16="http://schemas.microsoft.com/office/drawing/2014/main" id="{C04A0D6F-F996-434B-9FCE-1D573737EED5}"/>
              </a:ext>
            </a:extLst>
          </p:cNvPr>
          <p:cNvSpPr>
            <a:spLocks noGrp="1"/>
          </p:cNvSpPr>
          <p:nvPr>
            <p:ph type="pic" sz="quarter" idx="13" hasCustomPrompt="1"/>
          </p:nvPr>
        </p:nvSpPr>
        <p:spPr>
          <a:xfrm>
            <a:off x="415868" y="311727"/>
            <a:ext cx="6835538" cy="4405747"/>
          </a:xfrm>
        </p:spPr>
        <p:txBody>
          <a:bodyPr rtlCol="0"/>
          <a:lstStyle/>
          <a:p>
            <a:pPr rtl="0"/>
            <a:r>
              <a:rPr lang="fr-FR" noProof="0"/>
              <a:t>Cliquez sur l’icône pour ajouter une image</a:t>
            </a:r>
          </a:p>
        </p:txBody>
      </p:sp>
      <p:sp>
        <p:nvSpPr>
          <p:cNvPr id="12" name="Espace réservé au texte 11">
            <a:extLst>
              <a:ext uri="{FF2B5EF4-FFF2-40B4-BE49-F238E27FC236}">
                <a16:creationId xmlns:a16="http://schemas.microsoft.com/office/drawing/2014/main" id="{02DDB3CA-4049-BD4C-83A1-7BBF091B277D}"/>
              </a:ext>
            </a:extLst>
          </p:cNvPr>
          <p:cNvSpPr>
            <a:spLocks noGrp="1"/>
          </p:cNvSpPr>
          <p:nvPr>
            <p:ph type="body" sz="quarter" idx="14" hasCustomPrompt="1"/>
          </p:nvPr>
        </p:nvSpPr>
        <p:spPr>
          <a:xfrm>
            <a:off x="415868" y="5613400"/>
            <a:ext cx="6858000" cy="3722688"/>
          </a:xfrm>
        </p:spPr>
        <p:txBody>
          <a:bodyPr numCol="1" spcCol="182880" rtlCol="0">
            <a:normAutofit/>
          </a:bodyPr>
          <a:lstStyle>
            <a:lvl1pPr marL="0" indent="0">
              <a:lnSpc>
                <a:spcPct val="130000"/>
              </a:lnSpc>
              <a:buNone/>
              <a:defRPr sz="1400"/>
            </a:lvl1pPr>
            <a:lvl2pPr>
              <a:defRPr sz="1600"/>
            </a:lvl2pPr>
            <a:lvl3pPr>
              <a:defRPr sz="1400"/>
            </a:lvl3pPr>
            <a:lvl4pPr>
              <a:defRPr sz="1200"/>
            </a:lvl4pPr>
            <a:lvl5pPr>
              <a:defRPr sz="12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cxnSp>
        <p:nvCxnSpPr>
          <p:cNvPr id="13" name="Connecteur droit 12">
            <a:extLst>
              <a:ext uri="{FF2B5EF4-FFF2-40B4-BE49-F238E27FC236}">
                <a16:creationId xmlns:a16="http://schemas.microsoft.com/office/drawing/2014/main" id="{D46783C4-8F93-F94E-B6D3-5BE51513E0E5}"/>
              </a:ext>
            </a:extLst>
          </p:cNvPr>
          <p:cNvCxnSpPr>
            <a:cxnSpLocks/>
          </p:cNvCxnSpPr>
          <p:nvPr userDrawn="1"/>
        </p:nvCxnSpPr>
        <p:spPr>
          <a:xfrm flipH="1">
            <a:off x="1160130" y="5207407"/>
            <a:ext cx="5024776"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Espace réservé au texte 10">
            <a:extLst>
              <a:ext uri="{FF2B5EF4-FFF2-40B4-BE49-F238E27FC236}">
                <a16:creationId xmlns:a16="http://schemas.microsoft.com/office/drawing/2014/main" id="{AA6469F6-8A92-1342-9B85-AAD81B7C60F3}"/>
              </a:ext>
            </a:extLst>
          </p:cNvPr>
          <p:cNvSpPr>
            <a:spLocks noGrp="1"/>
          </p:cNvSpPr>
          <p:nvPr>
            <p:ph type="body" sz="quarter" idx="16" hasCustomPrompt="1"/>
          </p:nvPr>
        </p:nvSpPr>
        <p:spPr>
          <a:xfrm>
            <a:off x="8144648" y="311728"/>
            <a:ext cx="571265" cy="1092608"/>
          </a:xfrm>
        </p:spPr>
        <p:txBody>
          <a:bodyPr rtlCol="0" anchor="ctr">
            <a:normAutofit/>
          </a:bodyPr>
          <a:lstStyle>
            <a:lvl1pPr marL="0" indent="0" algn="ctr">
              <a:buFontTx/>
              <a:buNone/>
              <a:defRPr sz="6500">
                <a:solidFill>
                  <a:schemeClr val="accent4"/>
                </a:solidFill>
              </a:defRPr>
            </a:lvl1pPr>
            <a:lvl2pPr>
              <a:defRPr sz="220"/>
            </a:lvl2pPr>
            <a:lvl3pPr marL="1341150" indent="0" algn="l">
              <a:buFontTx/>
              <a:buNone/>
              <a:defRPr sz="6500"/>
            </a:lvl3pPr>
          </a:lstStyle>
          <a:p>
            <a:pPr lvl="0" rtl="0"/>
            <a:r>
              <a:rPr lang="fr-FR" noProof="0"/>
              <a:t>1</a:t>
            </a:r>
          </a:p>
        </p:txBody>
      </p:sp>
      <p:sp>
        <p:nvSpPr>
          <p:cNvPr id="16" name="Espace réservé au texte 11">
            <a:extLst>
              <a:ext uri="{FF2B5EF4-FFF2-40B4-BE49-F238E27FC236}">
                <a16:creationId xmlns:a16="http://schemas.microsoft.com/office/drawing/2014/main" id="{400C6FD2-A548-2549-8D86-FA38F1549EA0}"/>
              </a:ext>
            </a:extLst>
          </p:cNvPr>
          <p:cNvSpPr>
            <a:spLocks noGrp="1"/>
          </p:cNvSpPr>
          <p:nvPr>
            <p:ph type="body" sz="quarter" idx="17" hasCustomPrompt="1"/>
          </p:nvPr>
        </p:nvSpPr>
        <p:spPr>
          <a:xfrm>
            <a:off x="8147385" y="2030670"/>
            <a:ext cx="6858000" cy="2686804"/>
          </a:xfrm>
        </p:spPr>
        <p:txBody>
          <a:bodyPr numCol="1" spcCol="182880" rtlCol="0">
            <a:normAutofit/>
          </a:bodyPr>
          <a:lstStyle>
            <a:lvl1pPr marL="0" indent="0">
              <a:lnSpc>
                <a:spcPct val="130000"/>
              </a:lnSpc>
              <a:buNone/>
              <a:defRPr sz="1400"/>
            </a:lvl1pPr>
            <a:lvl2pPr>
              <a:defRPr sz="1600"/>
            </a:lvl2pPr>
            <a:lvl3pPr>
              <a:defRPr sz="1400"/>
            </a:lvl3pPr>
            <a:lvl4pPr>
              <a:defRPr sz="1200"/>
            </a:lvl4pPr>
            <a:lvl5pPr>
              <a:defRPr sz="12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8" name="Espace réservé à l’image 9">
            <a:extLst>
              <a:ext uri="{FF2B5EF4-FFF2-40B4-BE49-F238E27FC236}">
                <a16:creationId xmlns:a16="http://schemas.microsoft.com/office/drawing/2014/main" id="{7AA6FF2E-40FF-7344-A179-0FDD7E84F5B4}"/>
              </a:ext>
            </a:extLst>
          </p:cNvPr>
          <p:cNvSpPr>
            <a:spLocks noGrp="1"/>
          </p:cNvSpPr>
          <p:nvPr>
            <p:ph type="pic" sz="quarter" idx="18" hasCustomPrompt="1"/>
          </p:nvPr>
        </p:nvSpPr>
        <p:spPr>
          <a:xfrm>
            <a:off x="8169847" y="4976584"/>
            <a:ext cx="6835538" cy="4359504"/>
          </a:xfrm>
        </p:spPr>
        <p:txBody>
          <a:bodyPr rtlCol="0"/>
          <a:lstStyle/>
          <a:p>
            <a:pPr rtl="0"/>
            <a:r>
              <a:rPr lang="fr-FR" noProof="0"/>
              <a:t>Cliquez sur l’icône pour ajouter une image</a:t>
            </a:r>
          </a:p>
        </p:txBody>
      </p:sp>
      <p:cxnSp>
        <p:nvCxnSpPr>
          <p:cNvPr id="19" name="Connecteur droit 18">
            <a:extLst>
              <a:ext uri="{FF2B5EF4-FFF2-40B4-BE49-F238E27FC236}">
                <a16:creationId xmlns:a16="http://schemas.microsoft.com/office/drawing/2014/main" id="{09A83D20-4202-F241-9C0A-9C2E1BF17F07}"/>
              </a:ext>
            </a:extLst>
          </p:cNvPr>
          <p:cNvCxnSpPr>
            <a:cxnSpLocks/>
          </p:cNvCxnSpPr>
          <p:nvPr userDrawn="1"/>
        </p:nvCxnSpPr>
        <p:spPr>
          <a:xfrm>
            <a:off x="15280979" y="0"/>
            <a:ext cx="0" cy="9569837"/>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4" name="Espace réservé au texte 66">
            <a:extLst>
              <a:ext uri="{FF2B5EF4-FFF2-40B4-BE49-F238E27FC236}">
                <a16:creationId xmlns:a16="http://schemas.microsoft.com/office/drawing/2014/main" id="{80B38B21-F112-9449-BA76-934FDA0FFACE}"/>
              </a:ext>
            </a:extLst>
          </p:cNvPr>
          <p:cNvSpPr>
            <a:spLocks noGrp="1"/>
          </p:cNvSpPr>
          <p:nvPr>
            <p:ph type="body" sz="quarter" idx="26" hasCustomPrompt="1"/>
          </p:nvPr>
        </p:nvSpPr>
        <p:spPr>
          <a:xfrm>
            <a:off x="8894622" y="1427746"/>
            <a:ext cx="2266562" cy="318837"/>
          </a:xfrm>
        </p:spPr>
        <p:txBody>
          <a:bodyPr rtlCol="0" anchor="ctr">
            <a:noAutofit/>
          </a:bodyPr>
          <a:lstStyle>
            <a:lvl1pPr marL="0" indent="0" algn="l">
              <a:buFontTx/>
              <a:buNone/>
              <a:defRPr sz="1600" b="1" u="none">
                <a:solidFill>
                  <a:schemeClr val="tx1"/>
                </a:solidFill>
                <a:latin typeface="Century Gothic" panose="020B0502020202020204" pitchFamily="34" charset="0"/>
              </a:defRPr>
            </a:lvl1pPr>
            <a:lvl2pPr marL="670575" indent="0">
              <a:buFontTx/>
              <a:buNone/>
              <a:defRPr>
                <a:solidFill>
                  <a:schemeClr val="bg1"/>
                </a:solidFill>
              </a:defRPr>
            </a:lvl2pPr>
            <a:lvl3pPr marL="1341150" indent="0">
              <a:buFontTx/>
              <a:buNone/>
              <a:defRPr>
                <a:solidFill>
                  <a:schemeClr val="bg1"/>
                </a:solidFill>
              </a:defRPr>
            </a:lvl3pPr>
            <a:lvl4pPr marL="2011725" indent="0">
              <a:buFontTx/>
              <a:buNone/>
              <a:defRPr>
                <a:solidFill>
                  <a:schemeClr val="bg1"/>
                </a:solidFill>
              </a:defRPr>
            </a:lvl4pPr>
            <a:lvl5pPr marL="2682301" indent="0">
              <a:buFontTx/>
              <a:buNone/>
              <a:defRPr>
                <a:solidFill>
                  <a:schemeClr val="bg1"/>
                </a:solidFill>
              </a:defRPr>
            </a:lvl5pPr>
          </a:lstStyle>
          <a:p>
            <a:pPr lvl="0" rtl="0"/>
            <a:r>
              <a:rPr lang="fr-FR" noProof="0"/>
              <a:t>Nom de l’auteur</a:t>
            </a:r>
          </a:p>
        </p:txBody>
      </p:sp>
    </p:spTree>
    <p:extLst>
      <p:ext uri="{BB962C8B-B14F-4D97-AF65-F5344CB8AC3E}">
        <p14:creationId xmlns:p14="http://schemas.microsoft.com/office/powerpoint/2010/main" val="363802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de page entiè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2FFD63-8D92-B741-B6B3-1FE000FF2716}"/>
              </a:ext>
            </a:extLst>
          </p:cNvPr>
          <p:cNvSpPr>
            <a:spLocks noGrp="1"/>
          </p:cNvSpPr>
          <p:nvPr>
            <p:ph type="title" hasCustomPrompt="1"/>
          </p:nvPr>
        </p:nvSpPr>
        <p:spPr>
          <a:xfrm>
            <a:off x="8894622" y="311727"/>
            <a:ext cx="6110764" cy="467205"/>
          </a:xfrm>
        </p:spPr>
        <p:txBody>
          <a:bodyPr rtlCol="0" anchor="ctr">
            <a:normAutofit/>
          </a:bodyPr>
          <a:lstStyle>
            <a:lvl1pPr>
              <a:defRPr sz="3200">
                <a:solidFill>
                  <a:schemeClr val="accent4"/>
                </a:solidFill>
              </a:defRPr>
            </a:lvl1pPr>
          </a:lstStyle>
          <a:p>
            <a:pPr rtl="0"/>
            <a:r>
              <a:rPr lang="fr-FR" noProof="0"/>
              <a:t>Titre de la fonctionnalité</a:t>
            </a:r>
          </a:p>
        </p:txBody>
      </p:sp>
      <p:sp>
        <p:nvSpPr>
          <p:cNvPr id="3" name="Espace réservé au pied de page 2">
            <a:extLst>
              <a:ext uri="{FF2B5EF4-FFF2-40B4-BE49-F238E27FC236}">
                <a16:creationId xmlns:a16="http://schemas.microsoft.com/office/drawing/2014/main" id="{CC7A09F6-762B-1942-9CA5-5B6680E33E98}"/>
              </a:ext>
            </a:extLst>
          </p:cNvPr>
          <p:cNvSpPr>
            <a:spLocks noGrp="1"/>
          </p:cNvSpPr>
          <p:nvPr>
            <p:ph type="ftr" sz="quarter" idx="10"/>
          </p:nvPr>
        </p:nvSpPr>
        <p:spPr/>
        <p:txBody>
          <a:bodyPr rtlCol="0"/>
          <a:lstStyle/>
          <a:p>
            <a:pPr rtl="0"/>
            <a:endParaRPr lang="fr-FR" noProof="0"/>
          </a:p>
        </p:txBody>
      </p:sp>
      <p:sp>
        <p:nvSpPr>
          <p:cNvPr id="4" name="Espace réservé au numéro de diapositive 3">
            <a:extLst>
              <a:ext uri="{FF2B5EF4-FFF2-40B4-BE49-F238E27FC236}">
                <a16:creationId xmlns:a16="http://schemas.microsoft.com/office/drawing/2014/main" id="{2672542B-48FE-D14C-A887-2A632489482C}"/>
              </a:ext>
            </a:extLst>
          </p:cNvPr>
          <p:cNvSpPr>
            <a:spLocks noGrp="1"/>
          </p:cNvSpPr>
          <p:nvPr>
            <p:ph type="sldNum" sz="quarter" idx="11"/>
          </p:nvPr>
        </p:nvSpPr>
        <p:spPr/>
        <p:txBody>
          <a:bodyPr rtlCol="0"/>
          <a:lstStyle/>
          <a:p>
            <a:pPr rtl="0"/>
            <a:fld id="{CB2079F2-58AF-ED44-82D7-E04B2F6FD686}" type="slidenum">
              <a:rPr lang="fr-FR" noProof="0" smtClean="0"/>
              <a:pPr rtl="0"/>
              <a:t>‹#›</a:t>
            </a:fld>
            <a:endParaRPr lang="fr-FR" noProof="0"/>
          </a:p>
        </p:txBody>
      </p:sp>
      <p:sp>
        <p:nvSpPr>
          <p:cNvPr id="5" name="Espace réservé à la date 4">
            <a:extLst>
              <a:ext uri="{FF2B5EF4-FFF2-40B4-BE49-F238E27FC236}">
                <a16:creationId xmlns:a16="http://schemas.microsoft.com/office/drawing/2014/main" id="{CF6A4B57-8BC2-1446-9E08-DD15BBFF0769}"/>
              </a:ext>
            </a:extLst>
          </p:cNvPr>
          <p:cNvSpPr>
            <a:spLocks noGrp="1"/>
          </p:cNvSpPr>
          <p:nvPr>
            <p:ph type="dt" sz="half" idx="12"/>
          </p:nvPr>
        </p:nvSpPr>
        <p:spPr/>
        <p:txBody>
          <a:bodyPr rtlCol="0"/>
          <a:lstStyle/>
          <a:p>
            <a:pPr rtl="0"/>
            <a:endParaRPr lang="fr-FR" noProof="0"/>
          </a:p>
        </p:txBody>
      </p:sp>
      <p:cxnSp>
        <p:nvCxnSpPr>
          <p:cNvPr id="8" name="Connecteur droit 7">
            <a:extLst>
              <a:ext uri="{FF2B5EF4-FFF2-40B4-BE49-F238E27FC236}">
                <a16:creationId xmlns:a16="http://schemas.microsoft.com/office/drawing/2014/main" id="{4092FED9-F29D-644B-BCF2-2968CED2C749}"/>
              </a:ext>
            </a:extLst>
          </p:cNvPr>
          <p:cNvCxnSpPr>
            <a:cxnSpLocks/>
          </p:cNvCxnSpPr>
          <p:nvPr userDrawn="1"/>
        </p:nvCxnSpPr>
        <p:spPr>
          <a:xfrm>
            <a:off x="8795133" y="311728"/>
            <a:ext cx="0" cy="76999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Espace réservé à l’image 9">
            <a:extLst>
              <a:ext uri="{FF2B5EF4-FFF2-40B4-BE49-F238E27FC236}">
                <a16:creationId xmlns:a16="http://schemas.microsoft.com/office/drawing/2014/main" id="{C04A0D6F-F996-434B-9FCE-1D573737EED5}"/>
              </a:ext>
            </a:extLst>
          </p:cNvPr>
          <p:cNvSpPr>
            <a:spLocks noGrp="1"/>
          </p:cNvSpPr>
          <p:nvPr>
            <p:ph type="pic" sz="quarter" idx="13" hasCustomPrompt="1"/>
          </p:nvPr>
        </p:nvSpPr>
        <p:spPr>
          <a:xfrm>
            <a:off x="415868" y="311727"/>
            <a:ext cx="6835538" cy="7897091"/>
          </a:xfrm>
        </p:spPr>
        <p:txBody>
          <a:bodyPr rtlCol="0"/>
          <a:lstStyle/>
          <a:p>
            <a:pPr rtl="0"/>
            <a:r>
              <a:rPr lang="fr-FR" noProof="0"/>
              <a:t>Cliquez sur l’icône pour ajouter une image</a:t>
            </a:r>
          </a:p>
        </p:txBody>
      </p:sp>
      <p:sp>
        <p:nvSpPr>
          <p:cNvPr id="11" name="Espace réservé au texte 10">
            <a:extLst>
              <a:ext uri="{FF2B5EF4-FFF2-40B4-BE49-F238E27FC236}">
                <a16:creationId xmlns:a16="http://schemas.microsoft.com/office/drawing/2014/main" id="{AA6469F6-8A92-1342-9B85-AAD81B7C60F3}"/>
              </a:ext>
            </a:extLst>
          </p:cNvPr>
          <p:cNvSpPr>
            <a:spLocks noGrp="1"/>
          </p:cNvSpPr>
          <p:nvPr>
            <p:ph type="body" sz="quarter" idx="16" hasCustomPrompt="1"/>
          </p:nvPr>
        </p:nvSpPr>
        <p:spPr>
          <a:xfrm>
            <a:off x="8144648" y="311728"/>
            <a:ext cx="571265" cy="467204"/>
          </a:xfrm>
        </p:spPr>
        <p:txBody>
          <a:bodyPr rtlCol="0" anchor="ctr">
            <a:normAutofit/>
          </a:bodyPr>
          <a:lstStyle>
            <a:lvl1pPr marL="0" indent="0" algn="ctr">
              <a:buFontTx/>
              <a:buNone/>
              <a:defRPr sz="3200">
                <a:solidFill>
                  <a:schemeClr val="accent4"/>
                </a:solidFill>
              </a:defRPr>
            </a:lvl1pPr>
            <a:lvl2pPr>
              <a:defRPr sz="220"/>
            </a:lvl2pPr>
            <a:lvl3pPr marL="1341150" indent="0" algn="l">
              <a:buFontTx/>
              <a:buNone/>
              <a:defRPr sz="6500"/>
            </a:lvl3pPr>
          </a:lstStyle>
          <a:p>
            <a:pPr lvl="0" rtl="0"/>
            <a:r>
              <a:rPr lang="fr-FR" noProof="0"/>
              <a:t>1</a:t>
            </a:r>
          </a:p>
        </p:txBody>
      </p:sp>
      <p:sp>
        <p:nvSpPr>
          <p:cNvPr id="16" name="Espace réservé au texte 11">
            <a:extLst>
              <a:ext uri="{FF2B5EF4-FFF2-40B4-BE49-F238E27FC236}">
                <a16:creationId xmlns:a16="http://schemas.microsoft.com/office/drawing/2014/main" id="{400C6FD2-A548-2549-8D86-FA38F1549EA0}"/>
              </a:ext>
            </a:extLst>
          </p:cNvPr>
          <p:cNvSpPr>
            <a:spLocks noGrp="1"/>
          </p:cNvSpPr>
          <p:nvPr>
            <p:ph type="body" sz="quarter" idx="17" hasCustomPrompt="1"/>
          </p:nvPr>
        </p:nvSpPr>
        <p:spPr>
          <a:xfrm>
            <a:off x="8147385" y="1230094"/>
            <a:ext cx="6858000" cy="2968682"/>
          </a:xfrm>
        </p:spPr>
        <p:txBody>
          <a:bodyPr numCol="1" spcCol="182880" rtlCol="0">
            <a:normAutofit/>
          </a:bodyPr>
          <a:lstStyle>
            <a:lvl1pPr marL="0" indent="0">
              <a:lnSpc>
                <a:spcPct val="130000"/>
              </a:lnSpc>
              <a:buNone/>
              <a:defRPr sz="1400"/>
            </a:lvl1pPr>
            <a:lvl2pPr>
              <a:defRPr sz="1600"/>
            </a:lvl2pPr>
            <a:lvl3pPr>
              <a:defRPr sz="1400"/>
            </a:lvl3pPr>
            <a:lvl4pPr>
              <a:defRPr sz="1200"/>
            </a:lvl4pPr>
            <a:lvl5pPr>
              <a:defRPr sz="12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4" name="Espace réservé au texte 11">
            <a:extLst>
              <a:ext uri="{FF2B5EF4-FFF2-40B4-BE49-F238E27FC236}">
                <a16:creationId xmlns:a16="http://schemas.microsoft.com/office/drawing/2014/main" id="{999B7129-2521-DD42-859F-57873D4CC931}"/>
              </a:ext>
            </a:extLst>
          </p:cNvPr>
          <p:cNvSpPr>
            <a:spLocks noGrp="1"/>
          </p:cNvSpPr>
          <p:nvPr>
            <p:ph type="body" sz="quarter" idx="19" hasCustomPrompt="1"/>
          </p:nvPr>
        </p:nvSpPr>
        <p:spPr>
          <a:xfrm>
            <a:off x="393406" y="8447190"/>
            <a:ext cx="6858000" cy="888898"/>
          </a:xfrm>
        </p:spPr>
        <p:txBody>
          <a:bodyPr numCol="1" spcCol="182880" rtlCol="0">
            <a:normAutofit/>
          </a:bodyPr>
          <a:lstStyle>
            <a:lvl1pPr marL="0" indent="0">
              <a:lnSpc>
                <a:spcPct val="130000"/>
              </a:lnSpc>
              <a:buNone/>
              <a:defRPr sz="1400" b="1">
                <a:solidFill>
                  <a:schemeClr val="tx1">
                    <a:lumMod val="65000"/>
                    <a:lumOff val="35000"/>
                  </a:schemeClr>
                </a:solidFill>
              </a:defRPr>
            </a:lvl1pPr>
            <a:lvl2pPr>
              <a:defRPr sz="1600"/>
            </a:lvl2pPr>
            <a:lvl3pPr>
              <a:defRPr sz="1400"/>
            </a:lvl3pPr>
            <a:lvl4pPr>
              <a:defRPr sz="1200"/>
            </a:lvl4pPr>
            <a:lvl5pPr>
              <a:defRPr sz="1200"/>
            </a:lvl5pPr>
          </a:lstStyle>
          <a:p>
            <a:pPr lvl="0" rtl="0"/>
            <a:r>
              <a:rPr lang="fr-FR" noProof="0"/>
              <a:t>La légende d’image peut être ajoutée ici.</a:t>
            </a:r>
          </a:p>
        </p:txBody>
      </p:sp>
      <p:sp>
        <p:nvSpPr>
          <p:cNvPr id="17" name="Espace réservé au texte 11">
            <a:extLst>
              <a:ext uri="{FF2B5EF4-FFF2-40B4-BE49-F238E27FC236}">
                <a16:creationId xmlns:a16="http://schemas.microsoft.com/office/drawing/2014/main" id="{C6AD0CFE-ADF0-1349-9915-E5938CF909D8}"/>
              </a:ext>
            </a:extLst>
          </p:cNvPr>
          <p:cNvSpPr>
            <a:spLocks noGrp="1"/>
          </p:cNvSpPr>
          <p:nvPr>
            <p:ph type="body" sz="quarter" idx="20" hasCustomPrompt="1"/>
          </p:nvPr>
        </p:nvSpPr>
        <p:spPr>
          <a:xfrm>
            <a:off x="8147385" y="4795935"/>
            <a:ext cx="6858000" cy="4540152"/>
          </a:xfrm>
        </p:spPr>
        <p:txBody>
          <a:bodyPr numCol="2" spcCol="182880" rtlCol="0">
            <a:normAutofit/>
          </a:bodyPr>
          <a:lstStyle>
            <a:lvl1pPr marL="0" indent="0">
              <a:lnSpc>
                <a:spcPct val="130000"/>
              </a:lnSpc>
              <a:buNone/>
              <a:defRPr sz="1400"/>
            </a:lvl1pPr>
            <a:lvl2pPr>
              <a:defRPr sz="1600"/>
            </a:lvl2pPr>
            <a:lvl3pPr>
              <a:defRPr sz="1400"/>
            </a:lvl3pPr>
            <a:lvl4pPr>
              <a:defRPr sz="1200"/>
            </a:lvl4pPr>
            <a:lvl5pPr>
              <a:defRPr sz="12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cxnSp>
        <p:nvCxnSpPr>
          <p:cNvPr id="19" name="Connecteur droit 18">
            <a:extLst>
              <a:ext uri="{FF2B5EF4-FFF2-40B4-BE49-F238E27FC236}">
                <a16:creationId xmlns:a16="http://schemas.microsoft.com/office/drawing/2014/main" id="{5AEA25B5-BD30-7942-99FD-AC4C77EFF5F9}"/>
              </a:ext>
            </a:extLst>
          </p:cNvPr>
          <p:cNvCxnSpPr>
            <a:cxnSpLocks/>
          </p:cNvCxnSpPr>
          <p:nvPr userDrawn="1"/>
        </p:nvCxnSpPr>
        <p:spPr>
          <a:xfrm flipH="1">
            <a:off x="9255195" y="4498281"/>
            <a:ext cx="5024776"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8550D01D-2874-414D-824C-B7B9CF3CEF2B}"/>
              </a:ext>
            </a:extLst>
          </p:cNvPr>
          <p:cNvCxnSpPr>
            <a:cxnSpLocks/>
          </p:cNvCxnSpPr>
          <p:nvPr userDrawn="1"/>
        </p:nvCxnSpPr>
        <p:spPr>
          <a:xfrm>
            <a:off x="15280979" y="0"/>
            <a:ext cx="0" cy="9569837"/>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5" name="Espace réservé au texte 66">
            <a:extLst>
              <a:ext uri="{FF2B5EF4-FFF2-40B4-BE49-F238E27FC236}">
                <a16:creationId xmlns:a16="http://schemas.microsoft.com/office/drawing/2014/main" id="{9A93C115-139C-0B43-AAB3-91C0166FE1C4}"/>
              </a:ext>
            </a:extLst>
          </p:cNvPr>
          <p:cNvSpPr>
            <a:spLocks noGrp="1"/>
          </p:cNvSpPr>
          <p:nvPr>
            <p:ph type="body" sz="quarter" idx="26" hasCustomPrompt="1"/>
          </p:nvPr>
        </p:nvSpPr>
        <p:spPr>
          <a:xfrm>
            <a:off x="8894622" y="762889"/>
            <a:ext cx="2266562" cy="318837"/>
          </a:xfrm>
        </p:spPr>
        <p:txBody>
          <a:bodyPr rtlCol="0" anchor="ctr">
            <a:noAutofit/>
          </a:bodyPr>
          <a:lstStyle>
            <a:lvl1pPr marL="0" indent="0" algn="l">
              <a:buFontTx/>
              <a:buNone/>
              <a:defRPr sz="1600" b="1" u="none">
                <a:solidFill>
                  <a:schemeClr val="tx1"/>
                </a:solidFill>
                <a:latin typeface="Century Gothic" panose="020B0502020202020204" pitchFamily="34" charset="0"/>
              </a:defRPr>
            </a:lvl1pPr>
            <a:lvl2pPr marL="670575" indent="0">
              <a:buFontTx/>
              <a:buNone/>
              <a:defRPr>
                <a:solidFill>
                  <a:schemeClr val="bg1"/>
                </a:solidFill>
              </a:defRPr>
            </a:lvl2pPr>
            <a:lvl3pPr marL="1341150" indent="0">
              <a:buFontTx/>
              <a:buNone/>
              <a:defRPr>
                <a:solidFill>
                  <a:schemeClr val="bg1"/>
                </a:solidFill>
              </a:defRPr>
            </a:lvl3pPr>
            <a:lvl4pPr marL="2011725" indent="0">
              <a:buFontTx/>
              <a:buNone/>
              <a:defRPr>
                <a:solidFill>
                  <a:schemeClr val="bg1"/>
                </a:solidFill>
              </a:defRPr>
            </a:lvl4pPr>
            <a:lvl5pPr marL="2682301" indent="0">
              <a:buFontTx/>
              <a:buNone/>
              <a:defRPr>
                <a:solidFill>
                  <a:schemeClr val="bg1"/>
                </a:solidFill>
              </a:defRPr>
            </a:lvl5pPr>
          </a:lstStyle>
          <a:p>
            <a:pPr lvl="0" rtl="0"/>
            <a:r>
              <a:rPr lang="fr-FR" noProof="0"/>
              <a:t>Nom de l’auteur</a:t>
            </a:r>
          </a:p>
        </p:txBody>
      </p:sp>
    </p:spTree>
    <p:extLst>
      <p:ext uri="{BB962C8B-B14F-4D97-AF65-F5344CB8AC3E}">
        <p14:creationId xmlns:p14="http://schemas.microsoft.com/office/powerpoint/2010/main" val="2601194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iple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921D8E-EF44-4748-81DF-77CB41402F76}"/>
              </a:ext>
            </a:extLst>
          </p:cNvPr>
          <p:cNvSpPr/>
          <p:nvPr userDrawn="1"/>
        </p:nvSpPr>
        <p:spPr>
          <a:xfrm>
            <a:off x="7726226" y="1532888"/>
            <a:ext cx="7818574" cy="810855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112FFD63-8D92-B741-B6B3-1FE000FF2716}"/>
              </a:ext>
            </a:extLst>
          </p:cNvPr>
          <p:cNvSpPr>
            <a:spLocks noGrp="1"/>
          </p:cNvSpPr>
          <p:nvPr>
            <p:ph type="title" hasCustomPrompt="1"/>
          </p:nvPr>
        </p:nvSpPr>
        <p:spPr>
          <a:xfrm>
            <a:off x="8894622" y="311727"/>
            <a:ext cx="6110764" cy="467205"/>
          </a:xfrm>
        </p:spPr>
        <p:txBody>
          <a:bodyPr rtlCol="0" anchor="ctr">
            <a:normAutofit/>
          </a:bodyPr>
          <a:lstStyle>
            <a:lvl1pPr>
              <a:defRPr sz="3200">
                <a:solidFill>
                  <a:schemeClr val="accent4"/>
                </a:solidFill>
              </a:defRPr>
            </a:lvl1pPr>
          </a:lstStyle>
          <a:p>
            <a:pPr rtl="0"/>
            <a:r>
              <a:rPr lang="fr-FR" noProof="0"/>
              <a:t>Titre de la fonctionnalité</a:t>
            </a:r>
          </a:p>
        </p:txBody>
      </p:sp>
      <p:sp>
        <p:nvSpPr>
          <p:cNvPr id="3" name="Espace réservé au pied de page 2">
            <a:extLst>
              <a:ext uri="{FF2B5EF4-FFF2-40B4-BE49-F238E27FC236}">
                <a16:creationId xmlns:a16="http://schemas.microsoft.com/office/drawing/2014/main" id="{CC7A09F6-762B-1942-9CA5-5B6680E33E98}"/>
              </a:ext>
            </a:extLst>
          </p:cNvPr>
          <p:cNvSpPr>
            <a:spLocks noGrp="1"/>
          </p:cNvSpPr>
          <p:nvPr>
            <p:ph type="ftr" sz="quarter" idx="10"/>
          </p:nvPr>
        </p:nvSpPr>
        <p:spPr/>
        <p:txBody>
          <a:bodyPr rtlCol="0"/>
          <a:lstStyle/>
          <a:p>
            <a:pPr rtl="0"/>
            <a:endParaRPr lang="fr-FR" noProof="0"/>
          </a:p>
        </p:txBody>
      </p:sp>
      <p:sp>
        <p:nvSpPr>
          <p:cNvPr id="4" name="Espace réservé au numéro de diapositive 3">
            <a:extLst>
              <a:ext uri="{FF2B5EF4-FFF2-40B4-BE49-F238E27FC236}">
                <a16:creationId xmlns:a16="http://schemas.microsoft.com/office/drawing/2014/main" id="{2672542B-48FE-D14C-A887-2A632489482C}"/>
              </a:ext>
            </a:extLst>
          </p:cNvPr>
          <p:cNvSpPr>
            <a:spLocks noGrp="1"/>
          </p:cNvSpPr>
          <p:nvPr>
            <p:ph type="sldNum" sz="quarter" idx="11"/>
          </p:nvPr>
        </p:nvSpPr>
        <p:spPr/>
        <p:txBody>
          <a:bodyPr rtlCol="0"/>
          <a:lstStyle/>
          <a:p>
            <a:pPr rtl="0"/>
            <a:fld id="{CB2079F2-58AF-ED44-82D7-E04B2F6FD686}" type="slidenum">
              <a:rPr lang="fr-FR" noProof="0" smtClean="0"/>
              <a:pPr rtl="0"/>
              <a:t>‹#›</a:t>
            </a:fld>
            <a:endParaRPr lang="fr-FR" noProof="0"/>
          </a:p>
        </p:txBody>
      </p:sp>
      <p:sp>
        <p:nvSpPr>
          <p:cNvPr id="5" name="Espace réservé à la date 4">
            <a:extLst>
              <a:ext uri="{FF2B5EF4-FFF2-40B4-BE49-F238E27FC236}">
                <a16:creationId xmlns:a16="http://schemas.microsoft.com/office/drawing/2014/main" id="{CF6A4B57-8BC2-1446-9E08-DD15BBFF0769}"/>
              </a:ext>
            </a:extLst>
          </p:cNvPr>
          <p:cNvSpPr>
            <a:spLocks noGrp="1"/>
          </p:cNvSpPr>
          <p:nvPr>
            <p:ph type="dt" sz="half" idx="12"/>
          </p:nvPr>
        </p:nvSpPr>
        <p:spPr/>
        <p:txBody>
          <a:bodyPr rtlCol="0"/>
          <a:lstStyle/>
          <a:p>
            <a:pPr rtl="0"/>
            <a:endParaRPr lang="fr-FR" noProof="0"/>
          </a:p>
        </p:txBody>
      </p:sp>
      <p:sp>
        <p:nvSpPr>
          <p:cNvPr id="10" name="Espace réservé à l’image 9">
            <a:extLst>
              <a:ext uri="{FF2B5EF4-FFF2-40B4-BE49-F238E27FC236}">
                <a16:creationId xmlns:a16="http://schemas.microsoft.com/office/drawing/2014/main" id="{C04A0D6F-F996-434B-9FCE-1D573737EED5}"/>
              </a:ext>
            </a:extLst>
          </p:cNvPr>
          <p:cNvSpPr>
            <a:spLocks noGrp="1"/>
          </p:cNvSpPr>
          <p:nvPr>
            <p:ph type="pic" sz="quarter" idx="13" hasCustomPrompt="1"/>
          </p:nvPr>
        </p:nvSpPr>
        <p:spPr>
          <a:xfrm>
            <a:off x="415868" y="311728"/>
            <a:ext cx="6835538" cy="2670012"/>
          </a:xfrm>
        </p:spPr>
        <p:txBody>
          <a:bodyPr rtlCol="0"/>
          <a:lstStyle/>
          <a:p>
            <a:pPr rtl="0"/>
            <a:r>
              <a:rPr lang="fr-FR" noProof="0"/>
              <a:t>Cliquez sur l’icône pour ajouter une image</a:t>
            </a:r>
          </a:p>
        </p:txBody>
      </p:sp>
      <p:sp>
        <p:nvSpPr>
          <p:cNvPr id="11" name="Espace réservé au texte 10">
            <a:extLst>
              <a:ext uri="{FF2B5EF4-FFF2-40B4-BE49-F238E27FC236}">
                <a16:creationId xmlns:a16="http://schemas.microsoft.com/office/drawing/2014/main" id="{AA6469F6-8A92-1342-9B85-AAD81B7C60F3}"/>
              </a:ext>
            </a:extLst>
          </p:cNvPr>
          <p:cNvSpPr>
            <a:spLocks noGrp="1"/>
          </p:cNvSpPr>
          <p:nvPr>
            <p:ph type="body" sz="quarter" idx="16" hasCustomPrompt="1"/>
          </p:nvPr>
        </p:nvSpPr>
        <p:spPr>
          <a:xfrm>
            <a:off x="8144648" y="311728"/>
            <a:ext cx="571265" cy="467204"/>
          </a:xfrm>
        </p:spPr>
        <p:txBody>
          <a:bodyPr rtlCol="0" anchor="ctr">
            <a:normAutofit/>
          </a:bodyPr>
          <a:lstStyle>
            <a:lvl1pPr marL="0" indent="0" algn="ctr">
              <a:buFontTx/>
              <a:buNone/>
              <a:defRPr sz="3200">
                <a:solidFill>
                  <a:schemeClr val="accent4"/>
                </a:solidFill>
              </a:defRPr>
            </a:lvl1pPr>
            <a:lvl2pPr>
              <a:defRPr sz="220"/>
            </a:lvl2pPr>
            <a:lvl3pPr marL="1341150" indent="0" algn="l">
              <a:buFontTx/>
              <a:buNone/>
              <a:defRPr sz="6500"/>
            </a:lvl3pPr>
          </a:lstStyle>
          <a:p>
            <a:pPr lvl="0" rtl="0"/>
            <a:r>
              <a:rPr lang="fr-FR" noProof="0"/>
              <a:t>1</a:t>
            </a:r>
          </a:p>
        </p:txBody>
      </p:sp>
      <p:sp>
        <p:nvSpPr>
          <p:cNvPr id="17" name="Espace réservé au texte 11">
            <a:extLst>
              <a:ext uri="{FF2B5EF4-FFF2-40B4-BE49-F238E27FC236}">
                <a16:creationId xmlns:a16="http://schemas.microsoft.com/office/drawing/2014/main" id="{C6AD0CFE-ADF0-1349-9915-E5938CF909D8}"/>
              </a:ext>
            </a:extLst>
          </p:cNvPr>
          <p:cNvSpPr>
            <a:spLocks noGrp="1"/>
          </p:cNvSpPr>
          <p:nvPr>
            <p:ph type="body" sz="quarter" idx="20" hasCustomPrompt="1"/>
          </p:nvPr>
        </p:nvSpPr>
        <p:spPr>
          <a:xfrm>
            <a:off x="8147385" y="4795935"/>
            <a:ext cx="6858000" cy="4540152"/>
          </a:xfrm>
        </p:spPr>
        <p:txBody>
          <a:bodyPr numCol="2" spcCol="182880" rtlCol="0">
            <a:normAutofit/>
          </a:bodyPr>
          <a:lstStyle>
            <a:lvl1pPr marL="0" indent="0">
              <a:lnSpc>
                <a:spcPct val="130000"/>
              </a:lnSpc>
              <a:buNone/>
              <a:defRPr sz="1400" b="1">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cxnSp>
        <p:nvCxnSpPr>
          <p:cNvPr id="19" name="Connecteur droit 18">
            <a:extLst>
              <a:ext uri="{FF2B5EF4-FFF2-40B4-BE49-F238E27FC236}">
                <a16:creationId xmlns:a16="http://schemas.microsoft.com/office/drawing/2014/main" id="{5AEA25B5-BD30-7942-99FD-AC4C77EFF5F9}"/>
              </a:ext>
            </a:extLst>
          </p:cNvPr>
          <p:cNvCxnSpPr>
            <a:cxnSpLocks/>
          </p:cNvCxnSpPr>
          <p:nvPr userDrawn="1"/>
        </p:nvCxnSpPr>
        <p:spPr>
          <a:xfrm flipH="1">
            <a:off x="9255195" y="4498281"/>
            <a:ext cx="5024776"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5" name="Espace réservé à l’image 9">
            <a:extLst>
              <a:ext uri="{FF2B5EF4-FFF2-40B4-BE49-F238E27FC236}">
                <a16:creationId xmlns:a16="http://schemas.microsoft.com/office/drawing/2014/main" id="{A3F6B2FB-B206-2F41-896C-A28898BB61FF}"/>
              </a:ext>
            </a:extLst>
          </p:cNvPr>
          <p:cNvSpPr>
            <a:spLocks noGrp="1"/>
          </p:cNvSpPr>
          <p:nvPr>
            <p:ph type="pic" sz="quarter" idx="21" hasCustomPrompt="1"/>
          </p:nvPr>
        </p:nvSpPr>
        <p:spPr>
          <a:xfrm>
            <a:off x="415868" y="3233832"/>
            <a:ext cx="6835538" cy="2670012"/>
          </a:xfrm>
        </p:spPr>
        <p:txBody>
          <a:bodyPr rtlCol="0"/>
          <a:lstStyle/>
          <a:p>
            <a:pPr rtl="0"/>
            <a:r>
              <a:rPr lang="fr-FR" noProof="0"/>
              <a:t>Cliquez sur l’icône pour ajouter une image</a:t>
            </a:r>
          </a:p>
        </p:txBody>
      </p:sp>
      <p:sp>
        <p:nvSpPr>
          <p:cNvPr id="18" name="Espace réservé à l’image 9">
            <a:extLst>
              <a:ext uri="{FF2B5EF4-FFF2-40B4-BE49-F238E27FC236}">
                <a16:creationId xmlns:a16="http://schemas.microsoft.com/office/drawing/2014/main" id="{6637F497-9E90-F145-8AF3-3D684E896E03}"/>
              </a:ext>
            </a:extLst>
          </p:cNvPr>
          <p:cNvSpPr>
            <a:spLocks noGrp="1"/>
          </p:cNvSpPr>
          <p:nvPr>
            <p:ph type="pic" sz="quarter" idx="22" hasCustomPrompt="1"/>
          </p:nvPr>
        </p:nvSpPr>
        <p:spPr>
          <a:xfrm>
            <a:off x="415868" y="6155936"/>
            <a:ext cx="6835538" cy="2670012"/>
          </a:xfrm>
        </p:spPr>
        <p:txBody>
          <a:bodyPr rtlCol="0"/>
          <a:lstStyle/>
          <a:p>
            <a:pPr rtl="0"/>
            <a:r>
              <a:rPr lang="fr-FR" noProof="0"/>
              <a:t>Cliquez sur l’icône pour ajouter une image</a:t>
            </a:r>
          </a:p>
        </p:txBody>
      </p:sp>
      <p:cxnSp>
        <p:nvCxnSpPr>
          <p:cNvPr id="21" name="Connecteur droit 20">
            <a:extLst>
              <a:ext uri="{FF2B5EF4-FFF2-40B4-BE49-F238E27FC236}">
                <a16:creationId xmlns:a16="http://schemas.microsoft.com/office/drawing/2014/main" id="{D6BD92D1-6A58-3C42-8D9F-751C437A99D6}"/>
              </a:ext>
            </a:extLst>
          </p:cNvPr>
          <p:cNvCxnSpPr>
            <a:cxnSpLocks/>
          </p:cNvCxnSpPr>
          <p:nvPr userDrawn="1"/>
        </p:nvCxnSpPr>
        <p:spPr>
          <a:xfrm>
            <a:off x="8795133" y="311728"/>
            <a:ext cx="0" cy="76999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3" name="Espace réservé au texte 66">
            <a:extLst>
              <a:ext uri="{FF2B5EF4-FFF2-40B4-BE49-F238E27FC236}">
                <a16:creationId xmlns:a16="http://schemas.microsoft.com/office/drawing/2014/main" id="{AA36EDC0-5201-974E-B317-50FCD7C1FA1E}"/>
              </a:ext>
            </a:extLst>
          </p:cNvPr>
          <p:cNvSpPr>
            <a:spLocks noGrp="1"/>
          </p:cNvSpPr>
          <p:nvPr>
            <p:ph type="body" sz="quarter" idx="26" hasCustomPrompt="1"/>
          </p:nvPr>
        </p:nvSpPr>
        <p:spPr>
          <a:xfrm>
            <a:off x="8894622" y="762889"/>
            <a:ext cx="2266562" cy="318837"/>
          </a:xfrm>
        </p:spPr>
        <p:txBody>
          <a:bodyPr rtlCol="0" anchor="ctr">
            <a:noAutofit/>
          </a:bodyPr>
          <a:lstStyle>
            <a:lvl1pPr marL="0" indent="0" algn="l">
              <a:buFontTx/>
              <a:buNone/>
              <a:defRPr sz="1600" b="1" u="none">
                <a:solidFill>
                  <a:schemeClr val="tx1"/>
                </a:solidFill>
                <a:latin typeface="Century Gothic" panose="020B0502020202020204" pitchFamily="34" charset="0"/>
              </a:defRPr>
            </a:lvl1pPr>
            <a:lvl2pPr marL="670575" indent="0">
              <a:buFontTx/>
              <a:buNone/>
              <a:defRPr>
                <a:solidFill>
                  <a:schemeClr val="bg1"/>
                </a:solidFill>
              </a:defRPr>
            </a:lvl2pPr>
            <a:lvl3pPr marL="1341150" indent="0">
              <a:buFontTx/>
              <a:buNone/>
              <a:defRPr>
                <a:solidFill>
                  <a:schemeClr val="bg1"/>
                </a:solidFill>
              </a:defRPr>
            </a:lvl3pPr>
            <a:lvl4pPr marL="2011725" indent="0">
              <a:buFontTx/>
              <a:buNone/>
              <a:defRPr>
                <a:solidFill>
                  <a:schemeClr val="bg1"/>
                </a:solidFill>
              </a:defRPr>
            </a:lvl4pPr>
            <a:lvl5pPr marL="2682301" indent="0">
              <a:buFontTx/>
              <a:buNone/>
              <a:defRPr>
                <a:solidFill>
                  <a:schemeClr val="bg1"/>
                </a:solidFill>
              </a:defRPr>
            </a:lvl5pPr>
          </a:lstStyle>
          <a:p>
            <a:pPr lvl="0" rtl="0"/>
            <a:r>
              <a:rPr lang="fr-FR" noProof="0"/>
              <a:t>Nom de l’auteur</a:t>
            </a:r>
          </a:p>
        </p:txBody>
      </p:sp>
      <p:cxnSp>
        <p:nvCxnSpPr>
          <p:cNvPr id="9" name="Connecteur droit 8">
            <a:extLst>
              <a:ext uri="{FF2B5EF4-FFF2-40B4-BE49-F238E27FC236}">
                <a16:creationId xmlns:a16="http://schemas.microsoft.com/office/drawing/2014/main" id="{E5D1B97F-218D-254F-B6EC-F39307B18202}"/>
              </a:ext>
            </a:extLst>
          </p:cNvPr>
          <p:cNvCxnSpPr>
            <a:cxnSpLocks/>
          </p:cNvCxnSpPr>
          <p:nvPr userDrawn="1"/>
        </p:nvCxnSpPr>
        <p:spPr>
          <a:xfrm>
            <a:off x="15280979" y="0"/>
            <a:ext cx="0" cy="9569837"/>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629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FE11495-E900-0141-9F12-9208AE75C7A5}"/>
              </a:ext>
            </a:extLst>
          </p:cNvPr>
          <p:cNvSpPr/>
          <p:nvPr userDrawn="1"/>
        </p:nvSpPr>
        <p:spPr>
          <a:xfrm>
            <a:off x="0" y="0"/>
            <a:ext cx="7772400" cy="9624299"/>
          </a:xfrm>
          <a:prstGeom prst="rect">
            <a:avLst/>
          </a:prstGeom>
          <a:solidFill>
            <a:schemeClr val="tx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112FFD63-8D92-B741-B6B3-1FE000FF2716}"/>
              </a:ext>
            </a:extLst>
          </p:cNvPr>
          <p:cNvSpPr>
            <a:spLocks noGrp="1"/>
          </p:cNvSpPr>
          <p:nvPr>
            <p:ph type="title" hasCustomPrompt="1"/>
          </p:nvPr>
        </p:nvSpPr>
        <p:spPr>
          <a:xfrm>
            <a:off x="8894622" y="311727"/>
            <a:ext cx="6110764" cy="467205"/>
          </a:xfrm>
        </p:spPr>
        <p:txBody>
          <a:bodyPr rtlCol="0" anchor="ctr">
            <a:normAutofit/>
          </a:bodyPr>
          <a:lstStyle>
            <a:lvl1pPr>
              <a:defRPr sz="3200">
                <a:solidFill>
                  <a:schemeClr val="accent4"/>
                </a:solidFill>
              </a:defRPr>
            </a:lvl1pPr>
          </a:lstStyle>
          <a:p>
            <a:pPr rtl="0"/>
            <a:r>
              <a:rPr lang="fr-FR" noProof="0"/>
              <a:t>Titre de la fonctionnalité</a:t>
            </a:r>
          </a:p>
        </p:txBody>
      </p:sp>
      <p:sp>
        <p:nvSpPr>
          <p:cNvPr id="3" name="Espace réservé au pied de page 2">
            <a:extLst>
              <a:ext uri="{FF2B5EF4-FFF2-40B4-BE49-F238E27FC236}">
                <a16:creationId xmlns:a16="http://schemas.microsoft.com/office/drawing/2014/main" id="{CC7A09F6-762B-1942-9CA5-5B6680E33E98}"/>
              </a:ext>
            </a:extLst>
          </p:cNvPr>
          <p:cNvSpPr>
            <a:spLocks noGrp="1"/>
          </p:cNvSpPr>
          <p:nvPr>
            <p:ph type="ftr" sz="quarter" idx="10"/>
          </p:nvPr>
        </p:nvSpPr>
        <p:spPr/>
        <p:txBody>
          <a:bodyPr rtlCol="0"/>
          <a:lstStyle/>
          <a:p>
            <a:pPr rtl="0"/>
            <a:endParaRPr lang="fr-FR" noProof="0"/>
          </a:p>
        </p:txBody>
      </p:sp>
      <p:sp>
        <p:nvSpPr>
          <p:cNvPr id="4" name="Espace réservé au numéro de diapositive 3">
            <a:extLst>
              <a:ext uri="{FF2B5EF4-FFF2-40B4-BE49-F238E27FC236}">
                <a16:creationId xmlns:a16="http://schemas.microsoft.com/office/drawing/2014/main" id="{2672542B-48FE-D14C-A887-2A632489482C}"/>
              </a:ext>
            </a:extLst>
          </p:cNvPr>
          <p:cNvSpPr>
            <a:spLocks noGrp="1"/>
          </p:cNvSpPr>
          <p:nvPr>
            <p:ph type="sldNum" sz="quarter" idx="11"/>
          </p:nvPr>
        </p:nvSpPr>
        <p:spPr/>
        <p:txBody>
          <a:bodyPr rtlCol="0"/>
          <a:lstStyle/>
          <a:p>
            <a:pPr rtl="0"/>
            <a:fld id="{CB2079F2-58AF-ED44-82D7-E04B2F6FD686}" type="slidenum">
              <a:rPr lang="fr-FR" noProof="0" smtClean="0"/>
              <a:pPr rtl="0"/>
              <a:t>‹#›</a:t>
            </a:fld>
            <a:endParaRPr lang="fr-FR" noProof="0"/>
          </a:p>
        </p:txBody>
      </p:sp>
      <p:sp>
        <p:nvSpPr>
          <p:cNvPr id="5" name="Espace réservé à la date 4">
            <a:extLst>
              <a:ext uri="{FF2B5EF4-FFF2-40B4-BE49-F238E27FC236}">
                <a16:creationId xmlns:a16="http://schemas.microsoft.com/office/drawing/2014/main" id="{CF6A4B57-8BC2-1446-9E08-DD15BBFF0769}"/>
              </a:ext>
            </a:extLst>
          </p:cNvPr>
          <p:cNvSpPr>
            <a:spLocks noGrp="1"/>
          </p:cNvSpPr>
          <p:nvPr>
            <p:ph type="dt" sz="half" idx="12"/>
          </p:nvPr>
        </p:nvSpPr>
        <p:spPr/>
        <p:txBody>
          <a:bodyPr rtlCol="0"/>
          <a:lstStyle/>
          <a:p>
            <a:pPr rtl="0"/>
            <a:endParaRPr lang="fr-FR" noProof="0"/>
          </a:p>
        </p:txBody>
      </p:sp>
      <p:sp>
        <p:nvSpPr>
          <p:cNvPr id="11" name="Espace réservé au texte 10">
            <a:extLst>
              <a:ext uri="{FF2B5EF4-FFF2-40B4-BE49-F238E27FC236}">
                <a16:creationId xmlns:a16="http://schemas.microsoft.com/office/drawing/2014/main" id="{AA6469F6-8A92-1342-9B85-AAD81B7C60F3}"/>
              </a:ext>
            </a:extLst>
          </p:cNvPr>
          <p:cNvSpPr>
            <a:spLocks noGrp="1"/>
          </p:cNvSpPr>
          <p:nvPr>
            <p:ph type="body" sz="quarter" idx="16" hasCustomPrompt="1"/>
          </p:nvPr>
        </p:nvSpPr>
        <p:spPr>
          <a:xfrm>
            <a:off x="8144648" y="311728"/>
            <a:ext cx="571265" cy="467204"/>
          </a:xfrm>
        </p:spPr>
        <p:txBody>
          <a:bodyPr rtlCol="0" anchor="ctr">
            <a:normAutofit/>
          </a:bodyPr>
          <a:lstStyle>
            <a:lvl1pPr marL="0" indent="0" algn="ctr">
              <a:buFontTx/>
              <a:buNone/>
              <a:defRPr sz="3200">
                <a:solidFill>
                  <a:schemeClr val="accent4"/>
                </a:solidFill>
              </a:defRPr>
            </a:lvl1pPr>
            <a:lvl2pPr>
              <a:defRPr sz="220"/>
            </a:lvl2pPr>
            <a:lvl3pPr marL="1341150" indent="0" algn="l">
              <a:buFontTx/>
              <a:buNone/>
              <a:defRPr sz="6500"/>
            </a:lvl3pPr>
          </a:lstStyle>
          <a:p>
            <a:pPr lvl="0" rtl="0"/>
            <a:r>
              <a:rPr lang="fr-FR" noProof="0"/>
              <a:t>1</a:t>
            </a:r>
          </a:p>
        </p:txBody>
      </p:sp>
      <p:sp>
        <p:nvSpPr>
          <p:cNvPr id="17" name="Espace réservé au texte 11">
            <a:extLst>
              <a:ext uri="{FF2B5EF4-FFF2-40B4-BE49-F238E27FC236}">
                <a16:creationId xmlns:a16="http://schemas.microsoft.com/office/drawing/2014/main" id="{C6AD0CFE-ADF0-1349-9915-E5938CF909D8}"/>
              </a:ext>
            </a:extLst>
          </p:cNvPr>
          <p:cNvSpPr>
            <a:spLocks noGrp="1"/>
          </p:cNvSpPr>
          <p:nvPr>
            <p:ph type="body" sz="quarter" idx="20" hasCustomPrompt="1"/>
          </p:nvPr>
        </p:nvSpPr>
        <p:spPr>
          <a:xfrm>
            <a:off x="8147385" y="4795935"/>
            <a:ext cx="6858000" cy="4540152"/>
          </a:xfrm>
        </p:spPr>
        <p:txBody>
          <a:bodyPr numCol="2" spcCol="182880" rtlCol="0">
            <a:normAutofit/>
          </a:bodyPr>
          <a:lstStyle>
            <a:lvl1pPr marL="0" indent="0">
              <a:lnSpc>
                <a:spcPct val="130000"/>
              </a:lnSpc>
              <a:buNone/>
              <a:defRPr sz="1400"/>
            </a:lvl1pPr>
            <a:lvl2pPr>
              <a:defRPr sz="1600"/>
            </a:lvl2pPr>
            <a:lvl3pPr>
              <a:defRPr sz="1400"/>
            </a:lvl3pPr>
            <a:lvl4pPr>
              <a:defRPr sz="1200"/>
            </a:lvl4pPr>
            <a:lvl5pPr>
              <a:defRPr sz="12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cxnSp>
        <p:nvCxnSpPr>
          <p:cNvPr id="19" name="Connecteur droit 18">
            <a:extLst>
              <a:ext uri="{FF2B5EF4-FFF2-40B4-BE49-F238E27FC236}">
                <a16:creationId xmlns:a16="http://schemas.microsoft.com/office/drawing/2014/main" id="{5AEA25B5-BD30-7942-99FD-AC4C77EFF5F9}"/>
              </a:ext>
            </a:extLst>
          </p:cNvPr>
          <p:cNvCxnSpPr>
            <a:cxnSpLocks/>
          </p:cNvCxnSpPr>
          <p:nvPr userDrawn="1"/>
        </p:nvCxnSpPr>
        <p:spPr>
          <a:xfrm flipH="1">
            <a:off x="9255195" y="4498281"/>
            <a:ext cx="5024776"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5" name="Zone de texte 14">
            <a:extLst>
              <a:ext uri="{FF2B5EF4-FFF2-40B4-BE49-F238E27FC236}">
                <a16:creationId xmlns:a16="http://schemas.microsoft.com/office/drawing/2014/main" id="{FA567D2B-7B8E-D04F-BEE5-C95ACE6CDD98}"/>
              </a:ext>
            </a:extLst>
          </p:cNvPr>
          <p:cNvSpPr txBox="1"/>
          <p:nvPr userDrawn="1"/>
        </p:nvSpPr>
        <p:spPr>
          <a:xfrm>
            <a:off x="2858895" y="-1340230"/>
            <a:ext cx="2118732" cy="7786747"/>
          </a:xfrm>
          <a:prstGeom prst="rect">
            <a:avLst/>
          </a:prstGeom>
          <a:noFill/>
        </p:spPr>
        <p:txBody>
          <a:bodyPr wrap="square" rtlCol="0">
            <a:spAutoFit/>
          </a:bodyPr>
          <a:lstStyle/>
          <a:p>
            <a:pPr algn="ctr" rtl="0"/>
            <a:r>
              <a:rPr lang="fr-FR" sz="25000" noProof="0" dirty="0">
                <a:solidFill>
                  <a:schemeClr val="accent4"/>
                </a:solidFill>
              </a:rPr>
              <a:t>« </a:t>
            </a:r>
          </a:p>
        </p:txBody>
      </p:sp>
      <p:sp>
        <p:nvSpPr>
          <p:cNvPr id="18" name="Zone de texte 17">
            <a:extLst>
              <a:ext uri="{FF2B5EF4-FFF2-40B4-BE49-F238E27FC236}">
                <a16:creationId xmlns:a16="http://schemas.microsoft.com/office/drawing/2014/main" id="{92D24E3B-777C-EA49-9202-70B0F83AC6FA}"/>
              </a:ext>
            </a:extLst>
          </p:cNvPr>
          <p:cNvSpPr txBox="1"/>
          <p:nvPr userDrawn="1"/>
        </p:nvSpPr>
        <p:spPr>
          <a:xfrm rot="10800000">
            <a:off x="2858895" y="3091631"/>
            <a:ext cx="2118732" cy="7786747"/>
          </a:xfrm>
          <a:prstGeom prst="rect">
            <a:avLst/>
          </a:prstGeom>
          <a:noFill/>
        </p:spPr>
        <p:txBody>
          <a:bodyPr wrap="square" rtlCol="0">
            <a:spAutoFit/>
          </a:bodyPr>
          <a:lstStyle/>
          <a:p>
            <a:pPr algn="ctr" rtl="0"/>
            <a:r>
              <a:rPr lang="fr-FR" sz="25000" noProof="0" dirty="0">
                <a:solidFill>
                  <a:schemeClr val="accent4"/>
                </a:solidFill>
              </a:rPr>
              <a:t>« </a:t>
            </a:r>
          </a:p>
        </p:txBody>
      </p:sp>
      <p:sp>
        <p:nvSpPr>
          <p:cNvPr id="21" name="Espace réservé au texte 66">
            <a:extLst>
              <a:ext uri="{FF2B5EF4-FFF2-40B4-BE49-F238E27FC236}">
                <a16:creationId xmlns:a16="http://schemas.microsoft.com/office/drawing/2014/main" id="{817AC35A-DD6D-0549-B7C2-7AF50B567E4C}"/>
              </a:ext>
            </a:extLst>
          </p:cNvPr>
          <p:cNvSpPr>
            <a:spLocks noGrp="1"/>
          </p:cNvSpPr>
          <p:nvPr>
            <p:ph type="body" sz="quarter" idx="22" hasCustomPrompt="1"/>
          </p:nvPr>
        </p:nvSpPr>
        <p:spPr>
          <a:xfrm>
            <a:off x="342901" y="2450112"/>
            <a:ext cx="7150720" cy="4628685"/>
          </a:xfrm>
        </p:spPr>
        <p:txBody>
          <a:bodyPr rtlCol="0" anchor="ctr">
            <a:normAutofit/>
          </a:bodyPr>
          <a:lstStyle>
            <a:lvl1pPr marL="0" indent="0" algn="ctr">
              <a:buFontTx/>
              <a:buNone/>
              <a:defRPr sz="6000">
                <a:solidFill>
                  <a:schemeClr val="bg1"/>
                </a:solidFill>
              </a:defRPr>
            </a:lvl1pPr>
            <a:lvl2pPr marL="670575" indent="0">
              <a:buFontTx/>
              <a:buNone/>
              <a:defRPr>
                <a:solidFill>
                  <a:schemeClr val="bg1"/>
                </a:solidFill>
              </a:defRPr>
            </a:lvl2pPr>
            <a:lvl3pPr marL="1341150" indent="0">
              <a:buFontTx/>
              <a:buNone/>
              <a:defRPr>
                <a:solidFill>
                  <a:schemeClr val="bg1"/>
                </a:solidFill>
              </a:defRPr>
            </a:lvl3pPr>
            <a:lvl4pPr marL="2011725" indent="0">
              <a:buFontTx/>
              <a:buNone/>
              <a:defRPr>
                <a:solidFill>
                  <a:schemeClr val="bg1"/>
                </a:solidFill>
              </a:defRPr>
            </a:lvl4pPr>
            <a:lvl5pPr marL="2682301" indent="0">
              <a:buFontTx/>
              <a:buNone/>
              <a:defRPr>
                <a:solidFill>
                  <a:schemeClr val="bg1"/>
                </a:solidFill>
              </a:defRPr>
            </a:lvl5pPr>
          </a:lstStyle>
          <a:p>
            <a:pPr lvl="0" rtl="0"/>
            <a:r>
              <a:rPr lang="fr-FR" noProof="0"/>
              <a:t>Lorem ipsum sit amet consectetur adipiscing elit.</a:t>
            </a:r>
          </a:p>
        </p:txBody>
      </p:sp>
      <p:cxnSp>
        <p:nvCxnSpPr>
          <p:cNvPr id="23" name="Connecteur droit 22">
            <a:extLst>
              <a:ext uri="{FF2B5EF4-FFF2-40B4-BE49-F238E27FC236}">
                <a16:creationId xmlns:a16="http://schemas.microsoft.com/office/drawing/2014/main" id="{771C15E6-4FC5-D44D-BBBF-862D4690F6D3}"/>
              </a:ext>
            </a:extLst>
          </p:cNvPr>
          <p:cNvCxnSpPr>
            <a:cxnSpLocks/>
          </p:cNvCxnSpPr>
          <p:nvPr userDrawn="1"/>
        </p:nvCxnSpPr>
        <p:spPr>
          <a:xfrm>
            <a:off x="15280979" y="0"/>
            <a:ext cx="0" cy="9569837"/>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9EB3641E-01A4-4840-93A5-99968C1C535F}"/>
              </a:ext>
            </a:extLst>
          </p:cNvPr>
          <p:cNvCxnSpPr>
            <a:cxnSpLocks/>
          </p:cNvCxnSpPr>
          <p:nvPr userDrawn="1"/>
        </p:nvCxnSpPr>
        <p:spPr>
          <a:xfrm>
            <a:off x="8795133" y="311728"/>
            <a:ext cx="0" cy="76999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 name="Espace réservé au texte 11">
            <a:extLst>
              <a:ext uri="{FF2B5EF4-FFF2-40B4-BE49-F238E27FC236}">
                <a16:creationId xmlns:a16="http://schemas.microsoft.com/office/drawing/2014/main" id="{A76A0302-4D4D-7F47-B21A-50BB5034033E}"/>
              </a:ext>
            </a:extLst>
          </p:cNvPr>
          <p:cNvSpPr>
            <a:spLocks noGrp="1"/>
          </p:cNvSpPr>
          <p:nvPr>
            <p:ph type="body" sz="quarter" idx="17" hasCustomPrompt="1"/>
          </p:nvPr>
        </p:nvSpPr>
        <p:spPr>
          <a:xfrm>
            <a:off x="8147385" y="1230094"/>
            <a:ext cx="6858000" cy="2968682"/>
          </a:xfrm>
        </p:spPr>
        <p:txBody>
          <a:bodyPr numCol="1" spcCol="182880" rtlCol="0">
            <a:normAutofit/>
          </a:bodyPr>
          <a:lstStyle>
            <a:lvl1pPr marL="0" indent="0">
              <a:lnSpc>
                <a:spcPct val="130000"/>
              </a:lnSpc>
              <a:buNone/>
              <a:defRPr sz="1400"/>
            </a:lvl1pPr>
            <a:lvl2pPr>
              <a:defRPr sz="1600"/>
            </a:lvl2pPr>
            <a:lvl3pPr>
              <a:defRPr sz="1400"/>
            </a:lvl3pPr>
            <a:lvl4pPr>
              <a:defRPr sz="1200"/>
            </a:lvl4pPr>
            <a:lvl5pPr>
              <a:defRPr sz="12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26" name="Espace réservé au texte 66">
            <a:extLst>
              <a:ext uri="{FF2B5EF4-FFF2-40B4-BE49-F238E27FC236}">
                <a16:creationId xmlns:a16="http://schemas.microsoft.com/office/drawing/2014/main" id="{D6AC1690-BE22-174C-A797-3F0DA207F1ED}"/>
              </a:ext>
            </a:extLst>
          </p:cNvPr>
          <p:cNvSpPr>
            <a:spLocks noGrp="1"/>
          </p:cNvSpPr>
          <p:nvPr>
            <p:ph type="body" sz="quarter" idx="26" hasCustomPrompt="1"/>
          </p:nvPr>
        </p:nvSpPr>
        <p:spPr>
          <a:xfrm>
            <a:off x="8894622" y="762889"/>
            <a:ext cx="2266562" cy="318837"/>
          </a:xfrm>
        </p:spPr>
        <p:txBody>
          <a:bodyPr rtlCol="0" anchor="ctr">
            <a:noAutofit/>
          </a:bodyPr>
          <a:lstStyle>
            <a:lvl1pPr marL="0" indent="0" algn="l">
              <a:buFontTx/>
              <a:buNone/>
              <a:defRPr sz="1600" b="1" u="none">
                <a:solidFill>
                  <a:schemeClr val="tx1"/>
                </a:solidFill>
                <a:latin typeface="Century Gothic" panose="020B0502020202020204" pitchFamily="34" charset="0"/>
              </a:defRPr>
            </a:lvl1pPr>
            <a:lvl2pPr marL="670575" indent="0">
              <a:buFontTx/>
              <a:buNone/>
              <a:defRPr>
                <a:solidFill>
                  <a:schemeClr val="bg1"/>
                </a:solidFill>
              </a:defRPr>
            </a:lvl2pPr>
            <a:lvl3pPr marL="1341150" indent="0">
              <a:buFontTx/>
              <a:buNone/>
              <a:defRPr>
                <a:solidFill>
                  <a:schemeClr val="bg1"/>
                </a:solidFill>
              </a:defRPr>
            </a:lvl3pPr>
            <a:lvl4pPr marL="2011725" indent="0">
              <a:buFontTx/>
              <a:buNone/>
              <a:defRPr>
                <a:solidFill>
                  <a:schemeClr val="bg1"/>
                </a:solidFill>
              </a:defRPr>
            </a:lvl4pPr>
            <a:lvl5pPr marL="2682301" indent="0">
              <a:buFontTx/>
              <a:buNone/>
              <a:defRPr>
                <a:solidFill>
                  <a:schemeClr val="bg1"/>
                </a:solidFill>
              </a:defRPr>
            </a:lvl5pPr>
          </a:lstStyle>
          <a:p>
            <a:pPr lvl="0" rtl="0"/>
            <a:r>
              <a:rPr lang="fr-FR" noProof="0"/>
              <a:t>Nom de l’auteur</a:t>
            </a:r>
          </a:p>
        </p:txBody>
      </p:sp>
    </p:spTree>
    <p:extLst>
      <p:ext uri="{BB962C8B-B14F-4D97-AF65-F5344CB8AC3E}">
        <p14:creationId xmlns:p14="http://schemas.microsoft.com/office/powerpoint/2010/main" val="4055500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tation et image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FE11495-E900-0141-9F12-9208AE75C7A5}"/>
              </a:ext>
            </a:extLst>
          </p:cNvPr>
          <p:cNvSpPr/>
          <p:nvPr userDrawn="1"/>
        </p:nvSpPr>
        <p:spPr>
          <a:xfrm>
            <a:off x="7772400" y="1"/>
            <a:ext cx="7772400" cy="5029200"/>
          </a:xfrm>
          <a:prstGeom prst="rect">
            <a:avLst/>
          </a:prstGeom>
          <a:solidFill>
            <a:schemeClr val="tx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112FFD63-8D92-B741-B6B3-1FE000FF2716}"/>
              </a:ext>
            </a:extLst>
          </p:cNvPr>
          <p:cNvSpPr>
            <a:spLocks noGrp="1"/>
          </p:cNvSpPr>
          <p:nvPr>
            <p:ph type="title" hasCustomPrompt="1"/>
          </p:nvPr>
        </p:nvSpPr>
        <p:spPr>
          <a:xfrm>
            <a:off x="1204217" y="311727"/>
            <a:ext cx="6110764" cy="467205"/>
          </a:xfrm>
        </p:spPr>
        <p:txBody>
          <a:bodyPr rtlCol="0" anchor="ctr">
            <a:normAutofit/>
          </a:bodyPr>
          <a:lstStyle>
            <a:lvl1pPr>
              <a:defRPr sz="3200">
                <a:solidFill>
                  <a:schemeClr val="accent4"/>
                </a:solidFill>
              </a:defRPr>
            </a:lvl1pPr>
          </a:lstStyle>
          <a:p>
            <a:pPr rtl="0"/>
            <a:r>
              <a:rPr lang="fr-FR" noProof="0"/>
              <a:t>Titre de la fonctionnalité</a:t>
            </a:r>
          </a:p>
        </p:txBody>
      </p:sp>
      <p:sp>
        <p:nvSpPr>
          <p:cNvPr id="3" name="Espace réservé au pied de page 2">
            <a:extLst>
              <a:ext uri="{FF2B5EF4-FFF2-40B4-BE49-F238E27FC236}">
                <a16:creationId xmlns:a16="http://schemas.microsoft.com/office/drawing/2014/main" id="{CC7A09F6-762B-1942-9CA5-5B6680E33E98}"/>
              </a:ext>
            </a:extLst>
          </p:cNvPr>
          <p:cNvSpPr>
            <a:spLocks noGrp="1"/>
          </p:cNvSpPr>
          <p:nvPr>
            <p:ph type="ftr" sz="quarter" idx="10"/>
          </p:nvPr>
        </p:nvSpPr>
        <p:spPr/>
        <p:txBody>
          <a:bodyPr rtlCol="0"/>
          <a:lstStyle/>
          <a:p>
            <a:pPr rtl="0"/>
            <a:endParaRPr lang="fr-FR" noProof="0"/>
          </a:p>
        </p:txBody>
      </p:sp>
      <p:sp>
        <p:nvSpPr>
          <p:cNvPr id="4" name="Espace réservé au numéro de diapositive 3">
            <a:extLst>
              <a:ext uri="{FF2B5EF4-FFF2-40B4-BE49-F238E27FC236}">
                <a16:creationId xmlns:a16="http://schemas.microsoft.com/office/drawing/2014/main" id="{2672542B-48FE-D14C-A887-2A632489482C}"/>
              </a:ext>
            </a:extLst>
          </p:cNvPr>
          <p:cNvSpPr>
            <a:spLocks noGrp="1"/>
          </p:cNvSpPr>
          <p:nvPr>
            <p:ph type="sldNum" sz="quarter" idx="11"/>
          </p:nvPr>
        </p:nvSpPr>
        <p:spPr/>
        <p:txBody>
          <a:bodyPr rtlCol="0"/>
          <a:lstStyle/>
          <a:p>
            <a:pPr rtl="0"/>
            <a:fld id="{CB2079F2-58AF-ED44-82D7-E04B2F6FD686}" type="slidenum">
              <a:rPr lang="fr-FR" noProof="0" smtClean="0"/>
              <a:pPr rtl="0"/>
              <a:t>‹#›</a:t>
            </a:fld>
            <a:endParaRPr lang="fr-FR" noProof="0"/>
          </a:p>
        </p:txBody>
      </p:sp>
      <p:sp>
        <p:nvSpPr>
          <p:cNvPr id="5" name="Espace réservé à la date 4">
            <a:extLst>
              <a:ext uri="{FF2B5EF4-FFF2-40B4-BE49-F238E27FC236}">
                <a16:creationId xmlns:a16="http://schemas.microsoft.com/office/drawing/2014/main" id="{CF6A4B57-8BC2-1446-9E08-DD15BBFF0769}"/>
              </a:ext>
            </a:extLst>
          </p:cNvPr>
          <p:cNvSpPr>
            <a:spLocks noGrp="1"/>
          </p:cNvSpPr>
          <p:nvPr>
            <p:ph type="dt" sz="half" idx="12"/>
          </p:nvPr>
        </p:nvSpPr>
        <p:spPr/>
        <p:txBody>
          <a:bodyPr rtlCol="0"/>
          <a:lstStyle/>
          <a:p>
            <a:pPr rtl="0"/>
            <a:endParaRPr lang="fr-FR" noProof="0"/>
          </a:p>
        </p:txBody>
      </p:sp>
      <p:cxnSp>
        <p:nvCxnSpPr>
          <p:cNvPr id="8" name="Connecteur droit 7">
            <a:extLst>
              <a:ext uri="{FF2B5EF4-FFF2-40B4-BE49-F238E27FC236}">
                <a16:creationId xmlns:a16="http://schemas.microsoft.com/office/drawing/2014/main" id="{4092FED9-F29D-644B-BCF2-2968CED2C749}"/>
              </a:ext>
            </a:extLst>
          </p:cNvPr>
          <p:cNvCxnSpPr>
            <a:cxnSpLocks/>
          </p:cNvCxnSpPr>
          <p:nvPr userDrawn="1"/>
        </p:nvCxnSpPr>
        <p:spPr>
          <a:xfrm>
            <a:off x="1104728" y="311728"/>
            <a:ext cx="0" cy="82939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Espace réservé au texte 10">
            <a:extLst>
              <a:ext uri="{FF2B5EF4-FFF2-40B4-BE49-F238E27FC236}">
                <a16:creationId xmlns:a16="http://schemas.microsoft.com/office/drawing/2014/main" id="{AA6469F6-8A92-1342-9B85-AAD81B7C60F3}"/>
              </a:ext>
            </a:extLst>
          </p:cNvPr>
          <p:cNvSpPr>
            <a:spLocks noGrp="1"/>
          </p:cNvSpPr>
          <p:nvPr>
            <p:ph type="body" sz="quarter" idx="16" hasCustomPrompt="1"/>
          </p:nvPr>
        </p:nvSpPr>
        <p:spPr>
          <a:xfrm>
            <a:off x="454243" y="311728"/>
            <a:ext cx="571265" cy="467204"/>
          </a:xfrm>
        </p:spPr>
        <p:txBody>
          <a:bodyPr rtlCol="0" anchor="ctr">
            <a:normAutofit/>
          </a:bodyPr>
          <a:lstStyle>
            <a:lvl1pPr marL="0" indent="0" algn="ctr">
              <a:buFontTx/>
              <a:buNone/>
              <a:defRPr sz="3200">
                <a:solidFill>
                  <a:schemeClr val="accent4"/>
                </a:solidFill>
              </a:defRPr>
            </a:lvl1pPr>
            <a:lvl2pPr>
              <a:defRPr sz="220"/>
            </a:lvl2pPr>
            <a:lvl3pPr marL="1341150" indent="0" algn="l">
              <a:buFontTx/>
              <a:buNone/>
              <a:defRPr sz="6500"/>
            </a:lvl3pPr>
          </a:lstStyle>
          <a:p>
            <a:pPr lvl="0" rtl="0"/>
            <a:r>
              <a:rPr lang="fr-FR" noProof="0"/>
              <a:t>1</a:t>
            </a:r>
          </a:p>
        </p:txBody>
      </p:sp>
      <p:sp>
        <p:nvSpPr>
          <p:cNvPr id="15" name="Zone de texte 14">
            <a:extLst>
              <a:ext uri="{FF2B5EF4-FFF2-40B4-BE49-F238E27FC236}">
                <a16:creationId xmlns:a16="http://schemas.microsoft.com/office/drawing/2014/main" id="{FA567D2B-7B8E-D04F-BEE5-C95ACE6CDD98}"/>
              </a:ext>
            </a:extLst>
          </p:cNvPr>
          <p:cNvSpPr txBox="1"/>
          <p:nvPr userDrawn="1"/>
        </p:nvSpPr>
        <p:spPr>
          <a:xfrm>
            <a:off x="10631295" y="127427"/>
            <a:ext cx="2118732" cy="2400657"/>
          </a:xfrm>
          <a:prstGeom prst="rect">
            <a:avLst/>
          </a:prstGeom>
          <a:noFill/>
        </p:spPr>
        <p:txBody>
          <a:bodyPr wrap="square" rtlCol="0">
            <a:spAutoFit/>
          </a:bodyPr>
          <a:lstStyle/>
          <a:p>
            <a:pPr algn="ctr" rtl="0"/>
            <a:r>
              <a:rPr lang="fr-FR" sz="15000" noProof="0">
                <a:solidFill>
                  <a:schemeClr val="accent4"/>
                </a:solidFill>
              </a:rPr>
              <a:t>« </a:t>
            </a:r>
          </a:p>
        </p:txBody>
      </p:sp>
      <p:sp>
        <p:nvSpPr>
          <p:cNvPr id="18" name="Zone de texte 17">
            <a:extLst>
              <a:ext uri="{FF2B5EF4-FFF2-40B4-BE49-F238E27FC236}">
                <a16:creationId xmlns:a16="http://schemas.microsoft.com/office/drawing/2014/main" id="{92D24E3B-777C-EA49-9202-70B0F83AC6FA}"/>
              </a:ext>
            </a:extLst>
          </p:cNvPr>
          <p:cNvSpPr txBox="1"/>
          <p:nvPr userDrawn="1"/>
        </p:nvSpPr>
        <p:spPr>
          <a:xfrm rot="10800000">
            <a:off x="10631295" y="2581409"/>
            <a:ext cx="2118732" cy="2400657"/>
          </a:xfrm>
          <a:prstGeom prst="rect">
            <a:avLst/>
          </a:prstGeom>
          <a:noFill/>
        </p:spPr>
        <p:txBody>
          <a:bodyPr wrap="square" rtlCol="0">
            <a:spAutoFit/>
          </a:bodyPr>
          <a:lstStyle/>
          <a:p>
            <a:pPr algn="ctr" rtl="0"/>
            <a:r>
              <a:rPr lang="fr-FR" sz="15000" noProof="0">
                <a:solidFill>
                  <a:schemeClr val="accent4"/>
                </a:solidFill>
              </a:rPr>
              <a:t>« </a:t>
            </a:r>
          </a:p>
        </p:txBody>
      </p:sp>
      <p:sp>
        <p:nvSpPr>
          <p:cNvPr id="21" name="Espace réservé au texte 66">
            <a:extLst>
              <a:ext uri="{FF2B5EF4-FFF2-40B4-BE49-F238E27FC236}">
                <a16:creationId xmlns:a16="http://schemas.microsoft.com/office/drawing/2014/main" id="{817AC35A-DD6D-0549-B7C2-7AF50B567E4C}"/>
              </a:ext>
            </a:extLst>
          </p:cNvPr>
          <p:cNvSpPr>
            <a:spLocks noGrp="1"/>
          </p:cNvSpPr>
          <p:nvPr>
            <p:ph type="body" sz="quarter" idx="22" hasCustomPrompt="1"/>
          </p:nvPr>
        </p:nvSpPr>
        <p:spPr>
          <a:xfrm>
            <a:off x="8115301" y="1225057"/>
            <a:ext cx="7150720" cy="2579088"/>
          </a:xfrm>
        </p:spPr>
        <p:txBody>
          <a:bodyPr rtlCol="0" anchor="ctr">
            <a:normAutofit/>
          </a:bodyPr>
          <a:lstStyle>
            <a:lvl1pPr marL="0" indent="0" algn="ctr">
              <a:buFontTx/>
              <a:buNone/>
              <a:defRPr sz="3000">
                <a:solidFill>
                  <a:schemeClr val="bg1"/>
                </a:solidFill>
              </a:defRPr>
            </a:lvl1pPr>
            <a:lvl2pPr marL="670575" indent="0">
              <a:buFontTx/>
              <a:buNone/>
              <a:defRPr>
                <a:solidFill>
                  <a:schemeClr val="bg1"/>
                </a:solidFill>
              </a:defRPr>
            </a:lvl2pPr>
            <a:lvl3pPr marL="1341150" indent="0">
              <a:buFontTx/>
              <a:buNone/>
              <a:defRPr>
                <a:solidFill>
                  <a:schemeClr val="bg1"/>
                </a:solidFill>
              </a:defRPr>
            </a:lvl3pPr>
            <a:lvl4pPr marL="2011725" indent="0">
              <a:buFontTx/>
              <a:buNone/>
              <a:defRPr>
                <a:solidFill>
                  <a:schemeClr val="bg1"/>
                </a:solidFill>
              </a:defRPr>
            </a:lvl4pPr>
            <a:lvl5pPr marL="2682301" indent="0">
              <a:buFontTx/>
              <a:buNone/>
              <a:defRPr>
                <a:solidFill>
                  <a:schemeClr val="bg1"/>
                </a:solidFill>
              </a:defRPr>
            </a:lvl5pPr>
          </a:lstStyle>
          <a:p>
            <a:pPr lvl="0" rtl="0"/>
            <a:r>
              <a:rPr lang="fr-FR" noProof="0"/>
              <a:t>Lorem ipsum sit amet consectetur adipiscing elit.</a:t>
            </a:r>
          </a:p>
        </p:txBody>
      </p:sp>
      <p:cxnSp>
        <p:nvCxnSpPr>
          <p:cNvPr id="23" name="Connecteur droit 22">
            <a:extLst>
              <a:ext uri="{FF2B5EF4-FFF2-40B4-BE49-F238E27FC236}">
                <a16:creationId xmlns:a16="http://schemas.microsoft.com/office/drawing/2014/main" id="{771C15E6-4FC5-D44D-BBBF-862D4690F6D3}"/>
              </a:ext>
            </a:extLst>
          </p:cNvPr>
          <p:cNvCxnSpPr>
            <a:cxnSpLocks/>
          </p:cNvCxnSpPr>
          <p:nvPr userDrawn="1"/>
        </p:nvCxnSpPr>
        <p:spPr>
          <a:xfrm>
            <a:off x="15280979" y="0"/>
            <a:ext cx="0" cy="9569837"/>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24" name="Espace réservé à l’image 9">
            <a:extLst>
              <a:ext uri="{FF2B5EF4-FFF2-40B4-BE49-F238E27FC236}">
                <a16:creationId xmlns:a16="http://schemas.microsoft.com/office/drawing/2014/main" id="{C3E28909-228D-8747-8CFA-987277E8E6A6}"/>
              </a:ext>
            </a:extLst>
          </p:cNvPr>
          <p:cNvSpPr>
            <a:spLocks noGrp="1"/>
          </p:cNvSpPr>
          <p:nvPr>
            <p:ph type="pic" sz="quarter" idx="21" hasCustomPrompt="1"/>
          </p:nvPr>
        </p:nvSpPr>
        <p:spPr>
          <a:xfrm>
            <a:off x="454243" y="1407930"/>
            <a:ext cx="6835538" cy="3621270"/>
          </a:xfrm>
        </p:spPr>
        <p:txBody>
          <a:bodyPr rtlCol="0"/>
          <a:lstStyle/>
          <a:p>
            <a:pPr rtl="0"/>
            <a:r>
              <a:rPr lang="fr-FR" noProof="0"/>
              <a:t>Cliquez sur l’icône pour ajouter une image</a:t>
            </a:r>
          </a:p>
        </p:txBody>
      </p:sp>
      <p:sp>
        <p:nvSpPr>
          <p:cNvPr id="25" name="Espace réservé au texte 11">
            <a:extLst>
              <a:ext uri="{FF2B5EF4-FFF2-40B4-BE49-F238E27FC236}">
                <a16:creationId xmlns:a16="http://schemas.microsoft.com/office/drawing/2014/main" id="{649F7AC1-F501-A64D-8164-FCA588632076}"/>
              </a:ext>
            </a:extLst>
          </p:cNvPr>
          <p:cNvSpPr>
            <a:spLocks noGrp="1"/>
          </p:cNvSpPr>
          <p:nvPr>
            <p:ph type="body" sz="quarter" idx="17" hasCustomPrompt="1"/>
          </p:nvPr>
        </p:nvSpPr>
        <p:spPr>
          <a:xfrm>
            <a:off x="456980" y="5319569"/>
            <a:ext cx="6858000" cy="3983456"/>
          </a:xfrm>
        </p:spPr>
        <p:txBody>
          <a:bodyPr numCol="1" spcCol="182880" rtlCol="0">
            <a:normAutofit/>
          </a:bodyPr>
          <a:lstStyle>
            <a:lvl1pPr marL="0" indent="0">
              <a:lnSpc>
                <a:spcPct val="130000"/>
              </a:lnSpc>
              <a:buNone/>
              <a:tabLst>
                <a:tab pos="1581150" algn="l"/>
              </a:tabLst>
              <a:defRPr sz="1400"/>
            </a:lvl1pPr>
            <a:lvl2pPr>
              <a:defRPr sz="1600"/>
            </a:lvl2pPr>
            <a:lvl3pPr>
              <a:defRPr sz="1400"/>
            </a:lvl3pPr>
            <a:lvl4pPr>
              <a:defRPr sz="1200"/>
            </a:lvl4pPr>
            <a:lvl5pPr>
              <a:defRPr sz="12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6" name="Espace réservé au texte 11">
            <a:extLst>
              <a:ext uri="{FF2B5EF4-FFF2-40B4-BE49-F238E27FC236}">
                <a16:creationId xmlns:a16="http://schemas.microsoft.com/office/drawing/2014/main" id="{400E6B8B-BFB2-E749-A089-AFBB66D6E100}"/>
              </a:ext>
            </a:extLst>
          </p:cNvPr>
          <p:cNvSpPr>
            <a:spLocks noGrp="1"/>
          </p:cNvSpPr>
          <p:nvPr>
            <p:ph type="body" sz="quarter" idx="23" hasCustomPrompt="1"/>
          </p:nvPr>
        </p:nvSpPr>
        <p:spPr>
          <a:xfrm>
            <a:off x="8229822" y="5319569"/>
            <a:ext cx="6858000" cy="3983456"/>
          </a:xfrm>
        </p:spPr>
        <p:txBody>
          <a:bodyPr numCol="2" spcCol="182880" rtlCol="0">
            <a:normAutofit/>
          </a:bodyPr>
          <a:lstStyle>
            <a:lvl1pPr marL="0" indent="0">
              <a:lnSpc>
                <a:spcPct val="130000"/>
              </a:lnSpc>
              <a:buNone/>
              <a:tabLst>
                <a:tab pos="1581150" algn="l"/>
              </a:tabLst>
              <a:defRPr sz="1400"/>
            </a:lvl1pPr>
            <a:lvl2pPr>
              <a:defRPr sz="1600"/>
            </a:lvl2pPr>
            <a:lvl3pPr>
              <a:defRPr sz="1400"/>
            </a:lvl3pPr>
            <a:lvl4pPr>
              <a:defRPr sz="1200"/>
            </a:lvl4pPr>
            <a:lvl5pPr>
              <a:defRPr sz="12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7" name="Espace réservé au texte 66">
            <a:extLst>
              <a:ext uri="{FF2B5EF4-FFF2-40B4-BE49-F238E27FC236}">
                <a16:creationId xmlns:a16="http://schemas.microsoft.com/office/drawing/2014/main" id="{57E7A4A8-06CE-4941-929D-ABF311C1E260}"/>
              </a:ext>
            </a:extLst>
          </p:cNvPr>
          <p:cNvSpPr>
            <a:spLocks noGrp="1"/>
          </p:cNvSpPr>
          <p:nvPr>
            <p:ph type="body" sz="quarter" idx="26" hasCustomPrompt="1"/>
          </p:nvPr>
        </p:nvSpPr>
        <p:spPr>
          <a:xfrm>
            <a:off x="1204217" y="822281"/>
            <a:ext cx="2266562" cy="318837"/>
          </a:xfrm>
        </p:spPr>
        <p:txBody>
          <a:bodyPr rtlCol="0" anchor="ctr">
            <a:noAutofit/>
          </a:bodyPr>
          <a:lstStyle>
            <a:lvl1pPr marL="0" indent="0" algn="l">
              <a:buFontTx/>
              <a:buNone/>
              <a:defRPr sz="1600" b="1" u="none">
                <a:solidFill>
                  <a:schemeClr val="tx1"/>
                </a:solidFill>
                <a:latin typeface="Century Gothic" panose="020B0502020202020204" pitchFamily="34" charset="0"/>
              </a:defRPr>
            </a:lvl1pPr>
            <a:lvl2pPr marL="670575" indent="0">
              <a:buFontTx/>
              <a:buNone/>
              <a:defRPr>
                <a:solidFill>
                  <a:schemeClr val="bg1"/>
                </a:solidFill>
              </a:defRPr>
            </a:lvl2pPr>
            <a:lvl3pPr marL="1341150" indent="0">
              <a:buFontTx/>
              <a:buNone/>
              <a:defRPr>
                <a:solidFill>
                  <a:schemeClr val="bg1"/>
                </a:solidFill>
              </a:defRPr>
            </a:lvl3pPr>
            <a:lvl4pPr marL="2011725" indent="0">
              <a:buFontTx/>
              <a:buNone/>
              <a:defRPr>
                <a:solidFill>
                  <a:schemeClr val="bg1"/>
                </a:solidFill>
              </a:defRPr>
            </a:lvl4pPr>
            <a:lvl5pPr marL="2682301" indent="0">
              <a:buFontTx/>
              <a:buNone/>
              <a:defRPr>
                <a:solidFill>
                  <a:schemeClr val="bg1"/>
                </a:solidFill>
              </a:defRPr>
            </a:lvl5pPr>
          </a:lstStyle>
          <a:p>
            <a:pPr lvl="0" rtl="0"/>
            <a:r>
              <a:rPr lang="fr-FR" noProof="0"/>
              <a:t>Nom de l’auteur</a:t>
            </a:r>
          </a:p>
        </p:txBody>
      </p:sp>
    </p:spTree>
    <p:extLst>
      <p:ext uri="{BB962C8B-B14F-4D97-AF65-F5344CB8AC3E}">
        <p14:creationId xmlns:p14="http://schemas.microsoft.com/office/powerpoint/2010/main" val="2588259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B2A2B9-05C3-4D4C-A5FA-2825AEF4290C}"/>
              </a:ext>
            </a:extLst>
          </p:cNvPr>
          <p:cNvSpPr/>
          <p:nvPr userDrawn="1"/>
        </p:nvSpPr>
        <p:spPr>
          <a:xfrm>
            <a:off x="1" y="8658807"/>
            <a:ext cx="15564678" cy="1418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solidFill>
                <a:schemeClr val="tx1"/>
              </a:solidFill>
            </a:endParaRPr>
          </a:p>
        </p:txBody>
      </p:sp>
      <p:sp>
        <p:nvSpPr>
          <p:cNvPr id="7" name="Rectangle 6">
            <a:extLst>
              <a:ext uri="{FF2B5EF4-FFF2-40B4-BE49-F238E27FC236}">
                <a16:creationId xmlns:a16="http://schemas.microsoft.com/office/drawing/2014/main" id="{0F690A9D-E97C-6E45-88B8-10C6AF357AAC}"/>
              </a:ext>
            </a:extLst>
          </p:cNvPr>
          <p:cNvSpPr/>
          <p:nvPr userDrawn="1"/>
        </p:nvSpPr>
        <p:spPr>
          <a:xfrm>
            <a:off x="7864235" y="0"/>
            <a:ext cx="7700443" cy="100584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solidFill>
                <a:schemeClr val="tx1"/>
              </a:solidFill>
            </a:endParaRPr>
          </a:p>
        </p:txBody>
      </p:sp>
      <p:sp>
        <p:nvSpPr>
          <p:cNvPr id="2" name="Titre 1">
            <a:extLst>
              <a:ext uri="{FF2B5EF4-FFF2-40B4-BE49-F238E27FC236}">
                <a16:creationId xmlns:a16="http://schemas.microsoft.com/office/drawing/2014/main" id="{71E2E5A2-469A-4156-868F-C892B5D07BAF}"/>
              </a:ext>
            </a:extLst>
          </p:cNvPr>
          <p:cNvSpPr>
            <a:spLocks noGrp="1"/>
          </p:cNvSpPr>
          <p:nvPr>
            <p:ph type="title"/>
          </p:nvPr>
        </p:nvSpPr>
        <p:spPr>
          <a:xfrm>
            <a:off x="1068705" y="535519"/>
            <a:ext cx="6322695" cy="1944159"/>
          </a:xfrm>
        </p:spPr>
        <p:txBody>
          <a:bodyPr rtlCol="0"/>
          <a:lstStyle/>
          <a:p>
            <a:pPr rtl="0"/>
            <a:r>
              <a:rPr lang="fr-FR" noProof="0"/>
              <a:t>Modifiez le style du titre</a:t>
            </a:r>
          </a:p>
        </p:txBody>
      </p:sp>
    </p:spTree>
    <p:extLst>
      <p:ext uri="{BB962C8B-B14F-4D97-AF65-F5344CB8AC3E}">
        <p14:creationId xmlns:p14="http://schemas.microsoft.com/office/powerpoint/2010/main" val="415675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contenu 2"/>
          <p:cNvSpPr>
            <a:spLocks noGrp="1"/>
          </p:cNvSpPr>
          <p:nvPr>
            <p:ph idx="1" hasCustomPrompt="1"/>
          </p:nvPr>
        </p:nvSpPr>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au pied de page 4"/>
          <p:cNvSpPr>
            <a:spLocks noGrp="1"/>
          </p:cNvSpPr>
          <p:nvPr>
            <p:ph type="ftr" sz="quarter" idx="11"/>
          </p:nvPr>
        </p:nvSpPr>
        <p:spPr/>
        <p:txBody>
          <a:bodyPr rtlCol="0"/>
          <a:lstStyle/>
          <a:p>
            <a:pPr rtl="0"/>
            <a:endParaRPr lang="fr-FR" noProof="0"/>
          </a:p>
        </p:txBody>
      </p:sp>
      <p:sp>
        <p:nvSpPr>
          <p:cNvPr id="6" name="Espace réservé au numéro de diapositive 5"/>
          <p:cNvSpPr>
            <a:spLocks noGrp="1"/>
          </p:cNvSpPr>
          <p:nvPr>
            <p:ph type="sldNum" sz="quarter" idx="12"/>
          </p:nvPr>
        </p:nvSpPr>
        <p:spPr/>
        <p:txBody>
          <a:bodyPr rtlCol="0"/>
          <a:lstStyle/>
          <a:p>
            <a:pPr rtl="0"/>
            <a:fld id="{CB2079F2-58AF-ED44-82D7-E04B2F6FD686}" type="slidenum">
              <a:rPr lang="fr-FR" noProof="0" smtClean="0"/>
              <a:t>‹#›</a:t>
            </a:fld>
            <a:endParaRPr lang="fr-FR" noProof="0"/>
          </a:p>
        </p:txBody>
      </p:sp>
    </p:spTree>
    <p:extLst>
      <p:ext uri="{BB962C8B-B14F-4D97-AF65-F5344CB8AC3E}">
        <p14:creationId xmlns:p14="http://schemas.microsoft.com/office/powerpoint/2010/main" val="1145896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60610" y="2507618"/>
            <a:ext cx="13407390" cy="4184014"/>
          </a:xfrm>
        </p:spPr>
        <p:txBody>
          <a:bodyPr rtlCol="0" anchor="b"/>
          <a:lstStyle>
            <a:lvl1pPr>
              <a:defRPr sz="8800"/>
            </a:lvl1pPr>
          </a:lstStyle>
          <a:p>
            <a:pPr rtl="0"/>
            <a:r>
              <a:rPr lang="fr-FR" noProof="0"/>
              <a:t>Modifiez le style du titre</a:t>
            </a:r>
          </a:p>
        </p:txBody>
      </p:sp>
      <p:sp>
        <p:nvSpPr>
          <p:cNvPr id="3" name="Espace réservé du texte 2"/>
          <p:cNvSpPr>
            <a:spLocks noGrp="1"/>
          </p:cNvSpPr>
          <p:nvPr>
            <p:ph type="body" idx="1" hasCustomPrompt="1"/>
          </p:nvPr>
        </p:nvSpPr>
        <p:spPr>
          <a:xfrm>
            <a:off x="1060610" y="6731215"/>
            <a:ext cx="13407390" cy="2200274"/>
          </a:xfrm>
        </p:spPr>
        <p:txBody>
          <a:bodyPr rtlCol="0"/>
          <a:lstStyle>
            <a:lvl1pPr marL="0" indent="0">
              <a:buNone/>
              <a:defRPr sz="3520">
                <a:solidFill>
                  <a:schemeClr val="tx1"/>
                </a:solidFill>
              </a:defRPr>
            </a:lvl1pPr>
            <a:lvl2pPr marL="670575" indent="0">
              <a:buNone/>
              <a:defRPr sz="2933">
                <a:solidFill>
                  <a:schemeClr val="tx1">
                    <a:tint val="75000"/>
                  </a:schemeClr>
                </a:solidFill>
              </a:defRPr>
            </a:lvl2pPr>
            <a:lvl3pPr marL="1341150" indent="0">
              <a:buNone/>
              <a:defRPr sz="2640">
                <a:solidFill>
                  <a:schemeClr val="tx1">
                    <a:tint val="75000"/>
                  </a:schemeClr>
                </a:solidFill>
              </a:defRPr>
            </a:lvl3pPr>
            <a:lvl4pPr marL="2011726" indent="0">
              <a:buNone/>
              <a:defRPr sz="2347">
                <a:solidFill>
                  <a:schemeClr val="tx1">
                    <a:tint val="75000"/>
                  </a:schemeClr>
                </a:solidFill>
              </a:defRPr>
            </a:lvl4pPr>
            <a:lvl5pPr marL="2682301" indent="0">
              <a:buNone/>
              <a:defRPr sz="2347">
                <a:solidFill>
                  <a:schemeClr val="tx1">
                    <a:tint val="75000"/>
                  </a:schemeClr>
                </a:solidFill>
              </a:defRPr>
            </a:lvl5pPr>
            <a:lvl6pPr marL="3352876" indent="0">
              <a:buNone/>
              <a:defRPr sz="2347">
                <a:solidFill>
                  <a:schemeClr val="tx1">
                    <a:tint val="75000"/>
                  </a:schemeClr>
                </a:solidFill>
              </a:defRPr>
            </a:lvl6pPr>
            <a:lvl7pPr marL="4023451" indent="0">
              <a:buNone/>
              <a:defRPr sz="2347">
                <a:solidFill>
                  <a:schemeClr val="tx1">
                    <a:tint val="75000"/>
                  </a:schemeClr>
                </a:solidFill>
              </a:defRPr>
            </a:lvl7pPr>
            <a:lvl8pPr marL="4694027" indent="0">
              <a:buNone/>
              <a:defRPr sz="2347">
                <a:solidFill>
                  <a:schemeClr val="tx1">
                    <a:tint val="75000"/>
                  </a:schemeClr>
                </a:solidFill>
              </a:defRPr>
            </a:lvl8pPr>
            <a:lvl9pPr marL="5364602" indent="0">
              <a:buNone/>
              <a:defRPr sz="2347">
                <a:solidFill>
                  <a:schemeClr val="tx1">
                    <a:tint val="75000"/>
                  </a:schemeClr>
                </a:solidFill>
              </a:defRPr>
            </a:lvl9pPr>
          </a:lstStyle>
          <a:p>
            <a:pPr lvl="0" rtl="0"/>
            <a:r>
              <a:rPr lang="fr-FR" noProof="0"/>
              <a:t>Modifiez les styles du texte du masque</a:t>
            </a:r>
          </a:p>
        </p:txBody>
      </p:sp>
      <p:sp>
        <p:nvSpPr>
          <p:cNvPr id="5" name="Espace réservé au pied de page 4"/>
          <p:cNvSpPr>
            <a:spLocks noGrp="1"/>
          </p:cNvSpPr>
          <p:nvPr>
            <p:ph type="ftr" sz="quarter" idx="11"/>
          </p:nvPr>
        </p:nvSpPr>
        <p:spPr/>
        <p:txBody>
          <a:bodyPr rtlCol="0"/>
          <a:lstStyle/>
          <a:p>
            <a:pPr rtl="0"/>
            <a:endParaRPr lang="fr-FR" noProof="0"/>
          </a:p>
        </p:txBody>
      </p:sp>
      <p:sp>
        <p:nvSpPr>
          <p:cNvPr id="6" name="Espace réservé au numéro de diapositive 5"/>
          <p:cNvSpPr>
            <a:spLocks noGrp="1"/>
          </p:cNvSpPr>
          <p:nvPr>
            <p:ph type="sldNum" sz="quarter" idx="12"/>
          </p:nvPr>
        </p:nvSpPr>
        <p:spPr/>
        <p:txBody>
          <a:bodyPr rtlCol="0"/>
          <a:lstStyle/>
          <a:p>
            <a:pPr rtl="0"/>
            <a:fld id="{CB2079F2-58AF-ED44-82D7-E04B2F6FD686}" type="slidenum">
              <a:rPr lang="fr-FR" noProof="0" smtClean="0"/>
              <a:t>‹#›</a:t>
            </a:fld>
            <a:endParaRPr lang="fr-FR" noProof="0"/>
          </a:p>
        </p:txBody>
      </p:sp>
    </p:spTree>
    <p:extLst>
      <p:ext uri="{BB962C8B-B14F-4D97-AF65-F5344CB8AC3E}">
        <p14:creationId xmlns:p14="http://schemas.microsoft.com/office/powerpoint/2010/main" val="2859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rtlCol="0"/>
          <a:lstStyle/>
          <a:p>
            <a:pPr rtl="0"/>
            <a:r>
              <a:rPr lang="fr-FR" noProof="0"/>
              <a:t>Cliquez pour modifier le style du titre</a:t>
            </a:r>
          </a:p>
        </p:txBody>
      </p:sp>
      <p:sp>
        <p:nvSpPr>
          <p:cNvPr id="3" name="Espace réservé du contenu 2"/>
          <p:cNvSpPr>
            <a:spLocks noGrp="1"/>
          </p:cNvSpPr>
          <p:nvPr>
            <p:ph sz="half" idx="1" hasCustomPrompt="1"/>
          </p:nvPr>
        </p:nvSpPr>
        <p:spPr>
          <a:xfrm>
            <a:off x="1068705" y="2677584"/>
            <a:ext cx="6606540" cy="6381962"/>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p:cNvSpPr>
            <a:spLocks noGrp="1"/>
          </p:cNvSpPr>
          <p:nvPr>
            <p:ph sz="half" idx="2" hasCustomPrompt="1"/>
          </p:nvPr>
        </p:nvSpPr>
        <p:spPr>
          <a:xfrm>
            <a:off x="7869555" y="2677584"/>
            <a:ext cx="6606540" cy="6381962"/>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au pied de page 5"/>
          <p:cNvSpPr>
            <a:spLocks noGrp="1"/>
          </p:cNvSpPr>
          <p:nvPr>
            <p:ph type="ftr" sz="quarter" idx="11"/>
          </p:nvPr>
        </p:nvSpPr>
        <p:spPr/>
        <p:txBody>
          <a:bodyPr rtlCol="0"/>
          <a:lstStyle/>
          <a:p>
            <a:pPr rtl="0"/>
            <a:endParaRPr lang="fr-FR" noProof="0"/>
          </a:p>
        </p:txBody>
      </p:sp>
      <p:sp>
        <p:nvSpPr>
          <p:cNvPr id="7" name="Espace réservé au numéro de diapositive 6"/>
          <p:cNvSpPr>
            <a:spLocks noGrp="1"/>
          </p:cNvSpPr>
          <p:nvPr>
            <p:ph type="sldNum" sz="quarter" idx="12"/>
          </p:nvPr>
        </p:nvSpPr>
        <p:spPr/>
        <p:txBody>
          <a:bodyPr rtlCol="0"/>
          <a:lstStyle/>
          <a:p>
            <a:pPr rtl="0"/>
            <a:fld id="{CB2079F2-58AF-ED44-82D7-E04B2F6FD686}" type="slidenum">
              <a:rPr lang="fr-FR" noProof="0" smtClean="0"/>
              <a:t>‹#›</a:t>
            </a:fld>
            <a:endParaRPr lang="fr-FR" noProof="0"/>
          </a:p>
        </p:txBody>
      </p:sp>
    </p:spTree>
    <p:extLst>
      <p:ext uri="{BB962C8B-B14F-4D97-AF65-F5344CB8AC3E}">
        <p14:creationId xmlns:p14="http://schemas.microsoft.com/office/powerpoint/2010/main" val="243499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070730" y="535519"/>
            <a:ext cx="13407390" cy="1944159"/>
          </a:xfrm>
        </p:spPr>
        <p:txBody>
          <a:bodyPr rtlCol="0"/>
          <a:lstStyle/>
          <a:p>
            <a:pPr rtl="0"/>
            <a:r>
              <a:rPr lang="fr-FR" noProof="0"/>
              <a:t>Modifiez le style du titre</a:t>
            </a:r>
          </a:p>
        </p:txBody>
      </p:sp>
      <p:sp>
        <p:nvSpPr>
          <p:cNvPr id="3" name="Espace réservé du texte 2"/>
          <p:cNvSpPr>
            <a:spLocks noGrp="1"/>
          </p:cNvSpPr>
          <p:nvPr>
            <p:ph type="body" idx="1" hasCustomPrompt="1"/>
          </p:nvPr>
        </p:nvSpPr>
        <p:spPr>
          <a:xfrm>
            <a:off x="1070731" y="2465706"/>
            <a:ext cx="6576178" cy="1208404"/>
          </a:xfrm>
        </p:spPr>
        <p:txBody>
          <a:bodyPr rtlCol="0"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rtl="0"/>
            <a:r>
              <a:rPr lang="fr-FR" noProof="0"/>
              <a:t>Modifiez les styles du texte du masque</a:t>
            </a:r>
          </a:p>
        </p:txBody>
      </p:sp>
      <p:sp>
        <p:nvSpPr>
          <p:cNvPr id="4" name="Espace réservé du contenu 3"/>
          <p:cNvSpPr>
            <a:spLocks noGrp="1"/>
          </p:cNvSpPr>
          <p:nvPr>
            <p:ph sz="half" idx="2" hasCustomPrompt="1"/>
          </p:nvPr>
        </p:nvSpPr>
        <p:spPr>
          <a:xfrm>
            <a:off x="1070731" y="3674110"/>
            <a:ext cx="6576178" cy="5404062"/>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p:cNvSpPr>
            <a:spLocks noGrp="1"/>
          </p:cNvSpPr>
          <p:nvPr>
            <p:ph type="body" sz="quarter" idx="3" hasCustomPrompt="1"/>
          </p:nvPr>
        </p:nvSpPr>
        <p:spPr>
          <a:xfrm>
            <a:off x="7869556" y="2465706"/>
            <a:ext cx="6608565" cy="1208404"/>
          </a:xfrm>
        </p:spPr>
        <p:txBody>
          <a:bodyPr rtlCol="0" anchor="b"/>
          <a:lstStyle>
            <a:lvl1pPr marL="0" indent="0" rtl="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rtl="0"/>
            <a:r>
              <a:rPr lang="fr-FR" noProof="0"/>
              <a:t>Modifiez les styles du texte du masque</a:t>
            </a:r>
          </a:p>
        </p:txBody>
      </p:sp>
      <p:sp>
        <p:nvSpPr>
          <p:cNvPr id="6" name="Espace réservé du contenu 5"/>
          <p:cNvSpPr>
            <a:spLocks noGrp="1"/>
          </p:cNvSpPr>
          <p:nvPr>
            <p:ph sz="quarter" idx="4" hasCustomPrompt="1"/>
          </p:nvPr>
        </p:nvSpPr>
        <p:spPr>
          <a:xfrm>
            <a:off x="7869556" y="3674110"/>
            <a:ext cx="6608565" cy="5404062"/>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8" name="Espace réservé au pied de page 7"/>
          <p:cNvSpPr>
            <a:spLocks noGrp="1"/>
          </p:cNvSpPr>
          <p:nvPr>
            <p:ph type="ftr" sz="quarter" idx="11"/>
          </p:nvPr>
        </p:nvSpPr>
        <p:spPr/>
        <p:txBody>
          <a:bodyPr rtlCol="0"/>
          <a:lstStyle/>
          <a:p>
            <a:pPr rtl="0"/>
            <a:endParaRPr lang="fr-FR" noProof="0"/>
          </a:p>
        </p:txBody>
      </p:sp>
      <p:sp>
        <p:nvSpPr>
          <p:cNvPr id="9" name="Espace réservé au numéro de diapositive 8"/>
          <p:cNvSpPr>
            <a:spLocks noGrp="1"/>
          </p:cNvSpPr>
          <p:nvPr>
            <p:ph type="sldNum" sz="quarter" idx="12"/>
          </p:nvPr>
        </p:nvSpPr>
        <p:spPr/>
        <p:txBody>
          <a:bodyPr rtlCol="0"/>
          <a:lstStyle/>
          <a:p>
            <a:pPr rtl="0"/>
            <a:fld id="{CB2079F2-58AF-ED44-82D7-E04B2F6FD686}" type="slidenum">
              <a:rPr lang="fr-FR" noProof="0" smtClean="0"/>
              <a:t>‹#›</a:t>
            </a:fld>
            <a:endParaRPr lang="fr-FR" noProof="0"/>
          </a:p>
        </p:txBody>
      </p:sp>
    </p:spTree>
    <p:extLst>
      <p:ext uri="{BB962C8B-B14F-4D97-AF65-F5344CB8AC3E}">
        <p14:creationId xmlns:p14="http://schemas.microsoft.com/office/powerpoint/2010/main" val="3587993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4" name="Espace réservé au pied de page 3"/>
          <p:cNvSpPr>
            <a:spLocks noGrp="1"/>
          </p:cNvSpPr>
          <p:nvPr>
            <p:ph type="ftr" sz="quarter" idx="11"/>
          </p:nvPr>
        </p:nvSpPr>
        <p:spPr/>
        <p:txBody>
          <a:bodyPr rtlCol="0"/>
          <a:lstStyle/>
          <a:p>
            <a:pPr rtl="0"/>
            <a:endParaRPr lang="fr-FR" noProof="0"/>
          </a:p>
        </p:txBody>
      </p:sp>
      <p:sp>
        <p:nvSpPr>
          <p:cNvPr id="5" name="Espace réservé au numéro de diapositive 4"/>
          <p:cNvSpPr>
            <a:spLocks noGrp="1"/>
          </p:cNvSpPr>
          <p:nvPr>
            <p:ph type="sldNum" sz="quarter" idx="12"/>
          </p:nvPr>
        </p:nvSpPr>
        <p:spPr/>
        <p:txBody>
          <a:bodyPr rtlCol="0"/>
          <a:lstStyle/>
          <a:p>
            <a:pPr rtl="0"/>
            <a:fld id="{CB2079F2-58AF-ED44-82D7-E04B2F6FD686}" type="slidenum">
              <a:rPr lang="fr-FR" noProof="0" smtClean="0"/>
              <a:t>‹#›</a:t>
            </a:fld>
            <a:endParaRPr lang="fr-FR" noProof="0"/>
          </a:p>
        </p:txBody>
      </p:sp>
    </p:spTree>
    <p:extLst>
      <p:ext uri="{BB962C8B-B14F-4D97-AF65-F5344CB8AC3E}">
        <p14:creationId xmlns:p14="http://schemas.microsoft.com/office/powerpoint/2010/main" val="2966191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au pied de page 2"/>
          <p:cNvSpPr>
            <a:spLocks noGrp="1"/>
          </p:cNvSpPr>
          <p:nvPr>
            <p:ph type="ftr" sz="quarter" idx="11"/>
          </p:nvPr>
        </p:nvSpPr>
        <p:spPr/>
        <p:txBody>
          <a:bodyPr rtlCol="0"/>
          <a:lstStyle/>
          <a:p>
            <a:pPr rtl="0"/>
            <a:endParaRPr lang="fr-FR" noProof="0"/>
          </a:p>
        </p:txBody>
      </p:sp>
      <p:sp>
        <p:nvSpPr>
          <p:cNvPr id="4" name="Espace réservé au numéro de diapositive 3"/>
          <p:cNvSpPr>
            <a:spLocks noGrp="1"/>
          </p:cNvSpPr>
          <p:nvPr>
            <p:ph type="sldNum" sz="quarter" idx="12"/>
          </p:nvPr>
        </p:nvSpPr>
        <p:spPr/>
        <p:txBody>
          <a:bodyPr rtlCol="0"/>
          <a:lstStyle/>
          <a:p>
            <a:pPr rtl="0"/>
            <a:fld id="{CB2079F2-58AF-ED44-82D7-E04B2F6FD686}" type="slidenum">
              <a:rPr lang="fr-FR" noProof="0" smtClean="0"/>
              <a:t>‹#›</a:t>
            </a:fld>
            <a:endParaRPr lang="fr-FR" noProof="0"/>
          </a:p>
        </p:txBody>
      </p:sp>
    </p:spTree>
    <p:extLst>
      <p:ext uri="{BB962C8B-B14F-4D97-AF65-F5344CB8AC3E}">
        <p14:creationId xmlns:p14="http://schemas.microsoft.com/office/powerpoint/2010/main" val="2083875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070730" y="670560"/>
            <a:ext cx="5013603" cy="2346960"/>
          </a:xfrm>
        </p:spPr>
        <p:txBody>
          <a:bodyPr rtlCol="0" anchor="b"/>
          <a:lstStyle>
            <a:lvl1pPr>
              <a:defRPr sz="4693"/>
            </a:lvl1pPr>
          </a:lstStyle>
          <a:p>
            <a:pPr rtl="0"/>
            <a:r>
              <a:rPr lang="fr-FR" noProof="0"/>
              <a:t>Modifiez le style du titre</a:t>
            </a:r>
          </a:p>
        </p:txBody>
      </p:sp>
      <p:sp>
        <p:nvSpPr>
          <p:cNvPr id="3" name="Espace réservé du contenu 2"/>
          <p:cNvSpPr>
            <a:spLocks noGrp="1"/>
          </p:cNvSpPr>
          <p:nvPr>
            <p:ph idx="1" hasCustomPrompt="1"/>
          </p:nvPr>
        </p:nvSpPr>
        <p:spPr>
          <a:xfrm>
            <a:off x="6608565" y="1448226"/>
            <a:ext cx="7869555" cy="7147983"/>
          </a:xfrm>
        </p:spPr>
        <p:txBody>
          <a:bodyPr rtlCol="0"/>
          <a:lstStyle>
            <a:lvl1pPr>
              <a:defRPr sz="4693"/>
            </a:lvl1pPr>
            <a:lvl2pPr>
              <a:defRPr sz="4107"/>
            </a:lvl2pPr>
            <a:lvl3pPr>
              <a:defRPr sz="3520"/>
            </a:lvl3pPr>
            <a:lvl4pPr>
              <a:defRPr sz="2933"/>
            </a:lvl4pPr>
            <a:lvl5pPr>
              <a:defRPr sz="2933"/>
            </a:lvl5pPr>
            <a:lvl6pPr>
              <a:defRPr sz="2933"/>
            </a:lvl6pPr>
            <a:lvl7pPr>
              <a:defRPr sz="2933"/>
            </a:lvl7pPr>
            <a:lvl8pPr>
              <a:defRPr sz="2933"/>
            </a:lvl8pPr>
            <a:lvl9pPr>
              <a:defRPr sz="2933"/>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1070730" y="3017520"/>
            <a:ext cx="5013603" cy="5590329"/>
          </a:xfrm>
        </p:spPr>
        <p:txBody>
          <a:bodyPr rtlCol="0"/>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rtl="0"/>
            <a:r>
              <a:rPr lang="fr-FR" noProof="0"/>
              <a:t>Modifiez les styles du texte du masque</a:t>
            </a:r>
          </a:p>
        </p:txBody>
      </p:sp>
      <p:sp>
        <p:nvSpPr>
          <p:cNvPr id="6" name="Espace réservé au pied de page 5"/>
          <p:cNvSpPr>
            <a:spLocks noGrp="1"/>
          </p:cNvSpPr>
          <p:nvPr>
            <p:ph type="ftr" sz="quarter" idx="11"/>
          </p:nvPr>
        </p:nvSpPr>
        <p:spPr/>
        <p:txBody>
          <a:bodyPr rtlCol="0"/>
          <a:lstStyle/>
          <a:p>
            <a:pPr rtl="0"/>
            <a:endParaRPr lang="fr-FR" noProof="0"/>
          </a:p>
        </p:txBody>
      </p:sp>
      <p:sp>
        <p:nvSpPr>
          <p:cNvPr id="7" name="Espace réservé au numéro de diapositive 6"/>
          <p:cNvSpPr>
            <a:spLocks noGrp="1"/>
          </p:cNvSpPr>
          <p:nvPr>
            <p:ph type="sldNum" sz="quarter" idx="12"/>
          </p:nvPr>
        </p:nvSpPr>
        <p:spPr/>
        <p:txBody>
          <a:bodyPr rtlCol="0"/>
          <a:lstStyle/>
          <a:p>
            <a:pPr rtl="0"/>
            <a:fld id="{CB2079F2-58AF-ED44-82D7-E04B2F6FD686}" type="slidenum">
              <a:rPr lang="fr-FR" noProof="0" smtClean="0"/>
              <a:t>‹#›</a:t>
            </a:fld>
            <a:endParaRPr lang="fr-FR" noProof="0"/>
          </a:p>
        </p:txBody>
      </p:sp>
    </p:spTree>
    <p:extLst>
      <p:ext uri="{BB962C8B-B14F-4D97-AF65-F5344CB8AC3E}">
        <p14:creationId xmlns:p14="http://schemas.microsoft.com/office/powerpoint/2010/main" val="3392538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068705" y="535519"/>
            <a:ext cx="13407390" cy="1944159"/>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p:cNvSpPr>
            <a:spLocks noGrp="1"/>
          </p:cNvSpPr>
          <p:nvPr>
            <p:ph type="body" idx="1"/>
          </p:nvPr>
        </p:nvSpPr>
        <p:spPr>
          <a:xfrm>
            <a:off x="1068705" y="2677584"/>
            <a:ext cx="13407390" cy="6381962"/>
          </a:xfrm>
          <a:prstGeom prst="rect">
            <a:avLst/>
          </a:prstGeom>
        </p:spPr>
        <p:txBody>
          <a:bodyPr vert="horz" lIns="91440" tIns="45720" rIns="9144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Rectangle 6">
            <a:extLst>
              <a:ext uri="{FF2B5EF4-FFF2-40B4-BE49-F238E27FC236}">
                <a16:creationId xmlns:a16="http://schemas.microsoft.com/office/drawing/2014/main" id="{25CDBB39-50FB-3044-BC67-B75C00CA2303}"/>
              </a:ext>
            </a:extLst>
          </p:cNvPr>
          <p:cNvSpPr/>
          <p:nvPr userDrawn="1"/>
        </p:nvSpPr>
        <p:spPr>
          <a:xfrm>
            <a:off x="0" y="9597753"/>
            <a:ext cx="15544800" cy="4606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fr-FR" noProof="0"/>
          </a:p>
        </p:txBody>
      </p:sp>
      <p:sp>
        <p:nvSpPr>
          <p:cNvPr id="5" name="Espace réservé au pied de page 4"/>
          <p:cNvSpPr>
            <a:spLocks noGrp="1"/>
          </p:cNvSpPr>
          <p:nvPr>
            <p:ph type="ftr" sz="quarter" idx="3"/>
          </p:nvPr>
        </p:nvSpPr>
        <p:spPr>
          <a:xfrm>
            <a:off x="7772400" y="9641440"/>
            <a:ext cx="5246370" cy="365765"/>
          </a:xfrm>
          <a:prstGeom prst="rect">
            <a:avLst/>
          </a:prstGeom>
        </p:spPr>
        <p:txBody>
          <a:bodyPr vert="horz" lIns="91440" tIns="45720" rIns="91440" bIns="45720" rtlCol="0" anchor="ctr"/>
          <a:lstStyle>
            <a:lvl1pPr algn="ctr">
              <a:defRPr sz="1760">
                <a:solidFill>
                  <a:schemeClr val="bg1"/>
                </a:solidFill>
              </a:defRPr>
            </a:lvl1pPr>
          </a:lstStyle>
          <a:p>
            <a:pPr rtl="0"/>
            <a:endParaRPr lang="fr-FR" noProof="0"/>
          </a:p>
        </p:txBody>
      </p:sp>
      <p:sp>
        <p:nvSpPr>
          <p:cNvPr id="6" name="Espace réservé du numéro de diapositive 5"/>
          <p:cNvSpPr>
            <a:spLocks noGrp="1"/>
          </p:cNvSpPr>
          <p:nvPr>
            <p:ph type="sldNum" sz="quarter" idx="4"/>
          </p:nvPr>
        </p:nvSpPr>
        <p:spPr>
          <a:xfrm>
            <a:off x="13226902" y="9620175"/>
            <a:ext cx="2153468" cy="438225"/>
          </a:xfrm>
          <a:prstGeom prst="rect">
            <a:avLst/>
          </a:prstGeom>
        </p:spPr>
        <p:txBody>
          <a:bodyPr vert="horz" lIns="91440" tIns="45720" rIns="91440" bIns="45720" rtlCol="0" anchor="ctr"/>
          <a:lstStyle>
            <a:lvl1pPr algn="r">
              <a:defRPr sz="1800">
                <a:solidFill>
                  <a:schemeClr val="bg1"/>
                </a:solidFill>
              </a:defRPr>
            </a:lvl1pPr>
          </a:lstStyle>
          <a:p>
            <a:pPr rtl="0"/>
            <a:fld id="{CB2079F2-58AF-ED44-82D7-E04B2F6FD686}" type="slidenum">
              <a:rPr lang="fr-FR" noProof="0" smtClean="0"/>
              <a:pPr rtl="0"/>
              <a:t>‹#›</a:t>
            </a:fld>
            <a:endParaRPr lang="fr-FR" noProof="0"/>
          </a:p>
        </p:txBody>
      </p:sp>
      <p:sp>
        <p:nvSpPr>
          <p:cNvPr id="13" name="Espace réservé à la date 12">
            <a:extLst>
              <a:ext uri="{FF2B5EF4-FFF2-40B4-BE49-F238E27FC236}">
                <a16:creationId xmlns:a16="http://schemas.microsoft.com/office/drawing/2014/main" id="{0367062B-961C-464A-99D4-DA7C88ED5A72}"/>
              </a:ext>
            </a:extLst>
          </p:cNvPr>
          <p:cNvSpPr>
            <a:spLocks noGrp="1"/>
          </p:cNvSpPr>
          <p:nvPr>
            <p:ph type="dt" sz="half" idx="2"/>
          </p:nvPr>
        </p:nvSpPr>
        <p:spPr>
          <a:xfrm>
            <a:off x="175256" y="9569837"/>
            <a:ext cx="3497262" cy="442138"/>
          </a:xfrm>
          <a:prstGeom prst="rect">
            <a:avLst/>
          </a:prstGeom>
        </p:spPr>
        <p:txBody>
          <a:bodyPr vert="horz" lIns="91440" tIns="45720" rIns="91440" bIns="45720" rtlCol="0" anchor="ctr"/>
          <a:lstStyle>
            <a:lvl1pPr algn="l">
              <a:defRPr sz="1800">
                <a:solidFill>
                  <a:schemeClr val="bg1"/>
                </a:solidFill>
              </a:defRPr>
            </a:lvl1pPr>
          </a:lstStyle>
          <a:p>
            <a:pPr rtl="0"/>
            <a:endParaRPr lang="fr-FR" noProof="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61" r:id="rId1"/>
    <p:sldLayoutId id="214748368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2" r:id="rId11"/>
    <p:sldLayoutId id="2147483673" r:id="rId12"/>
    <p:sldLayoutId id="2147483675" r:id="rId13"/>
    <p:sldLayoutId id="2147483676" r:id="rId14"/>
    <p:sldLayoutId id="2147483677" r:id="rId15"/>
    <p:sldLayoutId id="2147483679" r:id="rId16"/>
    <p:sldLayoutId id="2147483678" r:id="rId17"/>
    <p:sldLayoutId id="2147483680" r:id="rId18"/>
  </p:sldLayoutIdLst>
  <p:hf hdr="0" ftr="0" dt="0"/>
  <p:txStyles>
    <p:titleStyle>
      <a:lvl1pPr algn="l" defTabSz="1341150" rtl="0" eaLnBrk="1" latinLnBrk="0" hangingPunct="1">
        <a:lnSpc>
          <a:spcPct val="90000"/>
        </a:lnSpc>
        <a:spcBef>
          <a:spcPct val="0"/>
        </a:spcBef>
        <a:buNone/>
        <a:defRPr sz="6453" kern="1200">
          <a:solidFill>
            <a:schemeClr val="tx1"/>
          </a:solidFill>
          <a:latin typeface="+mj-lt"/>
          <a:ea typeface="+mj-ea"/>
          <a:cs typeface="+mj-cs"/>
        </a:defRPr>
      </a:lvl1pPr>
    </p:titleStyle>
    <p:body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nam06.safelinks.protection.outlook.com/?url=https%3A%2F%2Fwww.microsoft.com%2Ffr-fr%2Fmicrosoft-365%2Fmicrosoft-teams%2Fgroup-chat-software&amp;data=04%7C01%7Chelenap%40microsoft.com%7Cbfa6d75c7a2d482290ec08d88ee6ea29%7C72f988bf86f141af91ab2d7cd011db47%7C1%7C0%7C637416469795477375%7CUnknown%7CTWFpbGZsb3d8eyJWIjoiMC4wLjAwMDAiLCJQIjoiV2luMzIiLCJBTiI6Ik1haWwiLCJXVCI6Mn0%3D%7C1000&amp;sdata=jsIpx4hAcMeGWUAK4FwpraCmCt9GoY7I3Juus4fwv30%3D&amp;reserved=0" TargetMode="External"/><Relationship Id="rId1" Type="http://schemas.openxmlformats.org/officeDocument/2006/relationships/slideLayout" Target="../slideLayouts/slideLayout16.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8.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F13A07-C494-48E7-9B29-783BE1CE7ABF}"/>
              </a:ext>
            </a:extLst>
          </p:cNvPr>
          <p:cNvPicPr preferRelativeResize="0">
            <a:picLocks/>
          </p:cNvPicPr>
          <p:nvPr/>
        </p:nvPicPr>
        <p:blipFill rotWithShape="1">
          <a:blip r:embed="rId3"/>
          <a:srcRect l="7990" t="-934" r="11784" b="934"/>
          <a:stretch/>
        </p:blipFill>
        <p:spPr>
          <a:xfrm>
            <a:off x="8171532" y="2085066"/>
            <a:ext cx="7091363" cy="5888267"/>
          </a:xfrm>
          <a:prstGeom prst="rect">
            <a:avLst/>
          </a:prstGeom>
          <a:noFill/>
        </p:spPr>
      </p:pic>
      <p:sp>
        <p:nvSpPr>
          <p:cNvPr id="9" name="Titre 8" hidden="1">
            <a:extLst>
              <a:ext uri="{FF2B5EF4-FFF2-40B4-BE49-F238E27FC236}">
                <a16:creationId xmlns:a16="http://schemas.microsoft.com/office/drawing/2014/main" id="{37FF5FC3-6C58-4BC4-B001-7D3EF1D025A7}"/>
              </a:ext>
            </a:extLst>
          </p:cNvPr>
          <p:cNvSpPr>
            <a:spLocks noGrp="1"/>
          </p:cNvSpPr>
          <p:nvPr>
            <p:ph type="title"/>
          </p:nvPr>
        </p:nvSpPr>
        <p:spPr/>
        <p:txBody>
          <a:bodyPr rtlCol="0"/>
          <a:lstStyle/>
          <a:p>
            <a:pPr rtl="0"/>
            <a:r>
              <a:rPr lang="fr-FR"/>
              <a:t>Couverture</a:t>
            </a:r>
          </a:p>
        </p:txBody>
      </p:sp>
      <p:sp>
        <p:nvSpPr>
          <p:cNvPr id="11" name="Rectangle 10">
            <a:extLst>
              <a:ext uri="{FF2B5EF4-FFF2-40B4-BE49-F238E27FC236}">
                <a16:creationId xmlns:a16="http://schemas.microsoft.com/office/drawing/2014/main" id="{52BD9D01-7C11-B94D-B09D-D59C16822B9A}"/>
              </a:ext>
            </a:extLst>
          </p:cNvPr>
          <p:cNvSpPr/>
          <p:nvPr/>
        </p:nvSpPr>
        <p:spPr>
          <a:xfrm>
            <a:off x="-92211" y="0"/>
            <a:ext cx="7772400" cy="10058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52">
            <a:extLst>
              <a:ext uri="{FF2B5EF4-FFF2-40B4-BE49-F238E27FC236}">
                <a16:creationId xmlns:a16="http://schemas.microsoft.com/office/drawing/2014/main" id="{B8289FBC-FFC6-C445-A948-3544F4B9AAE1}"/>
              </a:ext>
            </a:extLst>
          </p:cNvPr>
          <p:cNvSpPr txBox="1">
            <a:spLocks/>
          </p:cNvSpPr>
          <p:nvPr/>
        </p:nvSpPr>
        <p:spPr>
          <a:xfrm>
            <a:off x="1651945" y="6580413"/>
            <a:ext cx="4429316" cy="3102427"/>
          </a:xfrm>
          <a:prstGeom prst="rect">
            <a:avLst/>
          </a:prstGeom>
          <a:ln w="38100">
            <a:solidFill>
              <a:schemeClr val="tx1"/>
            </a:solidFill>
          </a:ln>
        </p:spPr>
        <p:txBody>
          <a:bodyPr vert="horz" lIns="91440" tIns="45720" rIns="91440" bIns="45720" rtlCol="0" anchor="ctr">
            <a:noAutofit/>
          </a:bodyPr>
          <a:lstStyle>
            <a:lvl1pPr algn="l" defTabSz="1341150" rtl="0" eaLnBrk="1" latinLnBrk="0" hangingPunct="1">
              <a:lnSpc>
                <a:spcPct val="90000"/>
              </a:lnSpc>
              <a:spcBef>
                <a:spcPct val="0"/>
              </a:spcBef>
              <a:buNone/>
              <a:defRPr sz="6453" kern="1200">
                <a:solidFill>
                  <a:schemeClr val="tx1"/>
                </a:solidFill>
                <a:latin typeface="+mj-lt"/>
                <a:ea typeface="+mj-ea"/>
                <a:cs typeface="+mj-cs"/>
              </a:defRPr>
            </a:lvl1pPr>
          </a:lstStyle>
          <a:p>
            <a:pPr algn="ctr">
              <a:spcAft>
                <a:spcPts val="600"/>
              </a:spcAft>
            </a:pPr>
            <a:r>
              <a:rPr lang="fr-FR" sz="4800" cap="all" dirty="0">
                <a:solidFill>
                  <a:schemeClr val="bg1"/>
                </a:solidFill>
                <a:latin typeface="Franklin Gothic Medium" panose="020B0603020102020204" pitchFamily="34" charset="0"/>
                <a:ea typeface="+mn-ea"/>
              </a:rPr>
              <a:t>ETAT</a:t>
            </a:r>
            <a:r>
              <a:rPr lang="fr-FR" sz="4800" b="1" dirty="0">
                <a:ln w="19050">
                  <a:solidFill>
                    <a:schemeClr val="bg1"/>
                  </a:solidFill>
                  <a:prstDash val="solid"/>
                </a:ln>
                <a:noFill/>
                <a:effectLst>
                  <a:outerShdw blurRad="38100" dist="22860" dir="5400000" algn="tl" rotWithShape="0">
                    <a:srgbClr val="000000">
                      <a:alpha val="30000"/>
                    </a:srgbClr>
                  </a:outerShdw>
                </a:effectLst>
                <a:latin typeface="Franklin Gothic Medium" panose="020B0603020102020204" pitchFamily="34" charset="0"/>
                <a:ea typeface="STCaiyun" panose="020B0400000000000000" pitchFamily="34" charset="-122"/>
              </a:rPr>
              <a:t> </a:t>
            </a:r>
            <a:r>
              <a:rPr lang="fr-FR" sz="4800" cap="all" dirty="0">
                <a:solidFill>
                  <a:schemeClr val="bg1"/>
                </a:solidFill>
                <a:latin typeface="Franklin Gothic Medium" panose="020B0603020102020204" pitchFamily="34" charset="0"/>
                <a:ea typeface="+mn-ea"/>
              </a:rPr>
              <a:t>DES</a:t>
            </a:r>
            <a:r>
              <a:rPr lang="fr-FR" sz="4800" b="1" dirty="0">
                <a:ln w="19050">
                  <a:solidFill>
                    <a:schemeClr val="bg1"/>
                  </a:solidFill>
                  <a:prstDash val="solid"/>
                </a:ln>
                <a:noFill/>
                <a:effectLst>
                  <a:outerShdw blurRad="38100" dist="22860" dir="5400000" algn="tl" rotWithShape="0">
                    <a:srgbClr val="000000">
                      <a:alpha val="30000"/>
                    </a:srgbClr>
                  </a:outerShdw>
                </a:effectLst>
                <a:latin typeface="Franklin Gothic Medium" panose="020B0603020102020204" pitchFamily="34" charset="0"/>
                <a:ea typeface="STCaiyun" panose="020B0400000000000000" pitchFamily="34" charset="-122"/>
              </a:rPr>
              <a:t> </a:t>
            </a:r>
            <a:r>
              <a:rPr lang="fr-FR" sz="4800" cap="all" dirty="0">
                <a:solidFill>
                  <a:schemeClr val="bg1"/>
                </a:solidFill>
                <a:latin typeface="Franklin Gothic Medium" panose="020B0603020102020204" pitchFamily="34" charset="0"/>
                <a:ea typeface="+mn-ea"/>
              </a:rPr>
              <a:t>LIEUX</a:t>
            </a:r>
          </a:p>
          <a:p>
            <a:pPr algn="ctr">
              <a:spcAft>
                <a:spcPts val="600"/>
              </a:spcAft>
            </a:pPr>
            <a:r>
              <a:rPr lang="fr-FR" sz="4800" cap="all" dirty="0">
                <a:solidFill>
                  <a:schemeClr val="bg1"/>
                </a:solidFill>
                <a:latin typeface="Franklin Gothic Medium" panose="020B0603020102020204" pitchFamily="34" charset="0"/>
                <a:ea typeface="+mn-ea"/>
              </a:rPr>
              <a:t>Novembre</a:t>
            </a:r>
            <a:r>
              <a:rPr lang="fr-FR" sz="4800" b="1" kern="1200" dirty="0">
                <a:ln w="19050">
                  <a:solidFill>
                    <a:schemeClr val="bg1"/>
                  </a:solidFill>
                  <a:prstDash val="solid"/>
                </a:ln>
                <a:noFill/>
                <a:effectLst>
                  <a:outerShdw blurRad="38100" dist="22860" dir="5400000" algn="tl" rotWithShape="0">
                    <a:srgbClr val="000000">
                      <a:alpha val="30000"/>
                    </a:srgbClr>
                  </a:outerShdw>
                </a:effectLst>
                <a:latin typeface="Franklin Gothic Medium" panose="020B0603020102020204" pitchFamily="34" charset="0"/>
                <a:ea typeface="STCaiyun" panose="020B0400000000000000" pitchFamily="34" charset="-122"/>
              </a:rPr>
              <a:t> </a:t>
            </a:r>
            <a:r>
              <a:rPr lang="fr-FR" sz="4800" cap="all" dirty="0">
                <a:solidFill>
                  <a:schemeClr val="bg1"/>
                </a:solidFill>
                <a:latin typeface="Franklin Gothic Medium" panose="020B0603020102020204" pitchFamily="34" charset="0"/>
                <a:ea typeface="+mn-ea"/>
              </a:rPr>
              <a:t>2020</a:t>
            </a:r>
          </a:p>
        </p:txBody>
      </p:sp>
      <p:sp>
        <p:nvSpPr>
          <p:cNvPr id="14" name="Rectangle 13">
            <a:extLst>
              <a:ext uri="{FF2B5EF4-FFF2-40B4-BE49-F238E27FC236}">
                <a16:creationId xmlns:a16="http://schemas.microsoft.com/office/drawing/2014/main" id="{45E01944-D27A-EE41-BBF2-0603BD0625BD}"/>
              </a:ext>
            </a:extLst>
          </p:cNvPr>
          <p:cNvSpPr/>
          <p:nvPr/>
        </p:nvSpPr>
        <p:spPr>
          <a:xfrm>
            <a:off x="506837" y="175175"/>
            <a:ext cx="6719533" cy="5632311"/>
          </a:xfrm>
          <a:prstGeom prst="rect">
            <a:avLst/>
          </a:prstGeom>
          <a:ln>
            <a:solidFill>
              <a:schemeClr val="bg1"/>
            </a:solidFill>
          </a:ln>
        </p:spPr>
        <p:txBody>
          <a:bodyPr wrap="square">
            <a:spAutoFit/>
          </a:bodyPr>
          <a:lstStyle/>
          <a:p>
            <a:pPr algn="ctr"/>
            <a:r>
              <a:rPr lang="fr-FR" sz="7200" cap="all" dirty="0">
                <a:solidFill>
                  <a:srgbClr val="D3F3F6"/>
                </a:solidFill>
                <a:latin typeface="Franklin Gothic Medium" panose="020B0603020102020204" pitchFamily="34" charset="0"/>
                <a:cs typeface="Felix Titling" panose="020F0502020204030204" pitchFamily="34" charset="0"/>
              </a:rPr>
              <a:t>Direction juridique,</a:t>
            </a:r>
          </a:p>
          <a:p>
            <a:pPr algn="ctr"/>
            <a:r>
              <a:rPr lang="fr-FR" sz="7200" cap="all" dirty="0">
                <a:solidFill>
                  <a:schemeClr val="bg1"/>
                </a:solidFill>
                <a:latin typeface="Franklin Gothic Medium" panose="020B0603020102020204" pitchFamily="34" charset="0"/>
                <a:cs typeface="Felix Titling" panose="020F0502020204030204" pitchFamily="34" charset="0"/>
              </a:rPr>
              <a:t>HANDICAP</a:t>
            </a:r>
          </a:p>
          <a:p>
            <a:pPr algn="ctr"/>
            <a:r>
              <a:rPr lang="fr-FR" sz="7200" cap="all" dirty="0">
                <a:solidFill>
                  <a:schemeClr val="bg1"/>
                </a:solidFill>
                <a:latin typeface="Franklin Gothic Medium" panose="020B0603020102020204" pitchFamily="34" charset="0"/>
                <a:cs typeface="Felix Titling" panose="020F0502020204030204" pitchFamily="34" charset="0"/>
              </a:rPr>
              <a:t>ET</a:t>
            </a:r>
          </a:p>
          <a:p>
            <a:pPr algn="ctr"/>
            <a:r>
              <a:rPr lang="fr-FR" sz="7200" cap="all" dirty="0">
                <a:solidFill>
                  <a:schemeClr val="bg1"/>
                </a:solidFill>
                <a:latin typeface="Franklin Gothic Medium" panose="020B0603020102020204" pitchFamily="34" charset="0"/>
                <a:cs typeface="Felix Titling" panose="020F0502020204030204" pitchFamily="34" charset="0"/>
              </a:rPr>
              <a:t>EMPLOYABILITÉ</a:t>
            </a:r>
            <a:endParaRPr lang="fr-FR" sz="7200" b="0" i="0" u="none" strike="noStrike" cap="all" dirty="0">
              <a:solidFill>
                <a:schemeClr val="bg1"/>
              </a:solidFill>
              <a:effectLst/>
              <a:latin typeface="Franklin Gothic Medium" panose="020B0603020102020204" pitchFamily="34" charset="0"/>
              <a:cs typeface="Felix Titling" panose="020F0502020204030204" pitchFamily="34" charset="0"/>
            </a:endParaRPr>
          </a:p>
        </p:txBody>
      </p:sp>
      <p:cxnSp>
        <p:nvCxnSpPr>
          <p:cNvPr id="17" name="Connecteur droit 16">
            <a:extLst>
              <a:ext uri="{FF2B5EF4-FFF2-40B4-BE49-F238E27FC236}">
                <a16:creationId xmlns:a16="http://schemas.microsoft.com/office/drawing/2014/main" id="{BB76F8D1-7049-6B41-A105-8CF4B85DD14D}"/>
              </a:ext>
            </a:extLst>
          </p:cNvPr>
          <p:cNvCxnSpPr>
            <a:cxnSpLocks/>
          </p:cNvCxnSpPr>
          <p:nvPr/>
        </p:nvCxnSpPr>
        <p:spPr>
          <a:xfrm>
            <a:off x="1143000" y="9416975"/>
            <a:ext cx="535577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683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8B30A5-5E7B-5A46-B0DC-F5CE73F20E68}"/>
              </a:ext>
            </a:extLst>
          </p:cNvPr>
          <p:cNvSpPr>
            <a:spLocks noGrp="1"/>
          </p:cNvSpPr>
          <p:nvPr>
            <p:ph type="title"/>
          </p:nvPr>
        </p:nvSpPr>
        <p:spPr/>
        <p:txBody>
          <a:bodyPr rtlCol="0">
            <a:noAutofit/>
          </a:bodyPr>
          <a:lstStyle/>
          <a:p>
            <a:pPr rtl="0"/>
            <a:r>
              <a:rPr lang="fr-FR" dirty="0"/>
              <a:t>Les conseils d’un recruteur</a:t>
            </a:r>
          </a:p>
        </p:txBody>
      </p:sp>
      <p:sp>
        <p:nvSpPr>
          <p:cNvPr id="4" name="Espace réservé au numéro de diapositive 3">
            <a:extLst>
              <a:ext uri="{FF2B5EF4-FFF2-40B4-BE49-F238E27FC236}">
                <a16:creationId xmlns:a16="http://schemas.microsoft.com/office/drawing/2014/main" id="{C8A82005-53CC-7141-A996-B276EC58B2E0}"/>
              </a:ext>
            </a:extLst>
          </p:cNvPr>
          <p:cNvSpPr>
            <a:spLocks noGrp="1"/>
          </p:cNvSpPr>
          <p:nvPr>
            <p:ph type="sldNum" sz="quarter" idx="11"/>
          </p:nvPr>
        </p:nvSpPr>
        <p:spPr/>
        <p:txBody>
          <a:bodyPr rtlCol="0"/>
          <a:lstStyle/>
          <a:p>
            <a:pPr rtl="0"/>
            <a:fld id="{CB2079F2-58AF-ED44-82D7-E04B2F6FD686}" type="slidenum">
              <a:rPr lang="fr-FR" smtClean="0"/>
              <a:pPr rtl="0"/>
              <a:t>9</a:t>
            </a:fld>
            <a:endParaRPr lang="fr-FR"/>
          </a:p>
        </p:txBody>
      </p:sp>
      <p:sp>
        <p:nvSpPr>
          <p:cNvPr id="9" name="Espace réservé au texte 8">
            <a:extLst>
              <a:ext uri="{FF2B5EF4-FFF2-40B4-BE49-F238E27FC236}">
                <a16:creationId xmlns:a16="http://schemas.microsoft.com/office/drawing/2014/main" id="{3102139D-B8E5-A04C-A2B1-82402393A700}"/>
              </a:ext>
            </a:extLst>
          </p:cNvPr>
          <p:cNvSpPr>
            <a:spLocks noGrp="1"/>
          </p:cNvSpPr>
          <p:nvPr>
            <p:ph type="body" sz="quarter" idx="20"/>
          </p:nvPr>
        </p:nvSpPr>
        <p:spPr>
          <a:xfrm>
            <a:off x="7804003" y="1570892"/>
            <a:ext cx="7480300" cy="8175781"/>
          </a:xfrm>
        </p:spPr>
        <p:txBody>
          <a:bodyPr rtlCol="0">
            <a:normAutofit/>
          </a:bodyPr>
          <a:lstStyle/>
          <a:p>
            <a:r>
              <a:rPr lang="fr-FR" dirty="0">
                <a:solidFill>
                  <a:srgbClr val="00B0F0"/>
                </a:solidFill>
              </a:rPr>
              <a:t>Comment aborder le handicap en entretien  ?</a:t>
            </a:r>
            <a:endParaRPr lang="fr-FR" b="0" dirty="0">
              <a:solidFill>
                <a:srgbClr val="00B0F0"/>
              </a:solidFill>
            </a:endParaRPr>
          </a:p>
          <a:p>
            <a:r>
              <a:rPr lang="fr-FR" b="0" dirty="0"/>
              <a:t>Légalement, vous n'avez pas le droit de poser des questions sur la vie privée du candidat mais le handicap ne doit pas être tabou.</a:t>
            </a:r>
          </a:p>
          <a:p>
            <a:r>
              <a:rPr lang="fr-FR" b="0" dirty="0"/>
              <a:t>On recrute une personne handicapée parce qu'elle détient les compétences techniques et comportementales que recherche l'entreprise.</a:t>
            </a:r>
          </a:p>
          <a:p>
            <a:r>
              <a:rPr lang="fr-FR" b="0" dirty="0"/>
              <a:t>C'est avant tout un entretien de recrutement. Il doit donc se dérouler de la même manière qu'avec un candidat valide. Vous devez vous centrer avant tout sur l'expérience du candidat, ses compétences, son projet professionnel, ses motivations pour intégrer l'entreprise.</a:t>
            </a:r>
          </a:p>
          <a:p>
            <a:r>
              <a:rPr lang="fr-FR" b="0" dirty="0"/>
              <a:t>Exemples de questions à ne pas poser : quel est votre handicap ? De quelle maladie souffrez-vous ?</a:t>
            </a:r>
          </a:p>
          <a:p>
            <a:r>
              <a:rPr lang="fr-FR" b="0" dirty="0"/>
              <a:t>Pour inciter le candidat à aborder son handicap, expliquez lui que l'objectif est de lui donner toutes les chances de réussir dans l'entreprise.</a:t>
            </a:r>
          </a:p>
          <a:p>
            <a:endParaRPr lang="fr-FR" b="0" dirty="0"/>
          </a:p>
          <a:p>
            <a:endParaRPr lang="fr-FR" b="0" dirty="0"/>
          </a:p>
          <a:p>
            <a:r>
              <a:rPr lang="fr-FR" b="0" dirty="0"/>
              <a:t>Vous pouvez orienter vos questions de différentes manières :</a:t>
            </a:r>
          </a:p>
          <a:p>
            <a:endParaRPr lang="fr-FR" b="0" dirty="0"/>
          </a:p>
          <a:p>
            <a:r>
              <a:rPr lang="fr-FR" b="0" dirty="0"/>
              <a:t>      Appuyez-vous sur les particularités décelées dans le CV pour faire parler le candidat, par exemple, rupture de parcours ou référence au milieu protégé ou associatif.</a:t>
            </a:r>
          </a:p>
          <a:p>
            <a:r>
              <a:rPr lang="fr-FR" b="0" dirty="0"/>
              <a:t>      Faites que le candidat se projette dans un contexte positif : " et si vous êtes recruté demain, quelles seraient les conditions optimales de votre intégration ? "</a:t>
            </a:r>
          </a:p>
          <a:p>
            <a:r>
              <a:rPr lang="fr-FR" b="0" dirty="0"/>
              <a:t>     Rendez le candidat acteur de son intégration : " et si votre manager devait communiquer auprès de vos collègues sur votre arrivée dans l'équipe, que devrait-il dire ? Ne pas dire ? "</a:t>
            </a:r>
          </a:p>
        </p:txBody>
      </p:sp>
      <p:pic>
        <p:nvPicPr>
          <p:cNvPr id="19" name="Espace réservé à l’image 18">
            <a:extLst>
              <a:ext uri="{FF2B5EF4-FFF2-40B4-BE49-F238E27FC236}">
                <a16:creationId xmlns:a16="http://schemas.microsoft.com/office/drawing/2014/main" id="{C7BC4DB5-E017-7A4A-9A7F-92CCF4C82BD4}"/>
              </a:ext>
            </a:extLst>
          </p:cNvPr>
          <p:cNvPicPr preferRelativeResize="0">
            <a:picLocks noGrp="1"/>
          </p:cNvPicPr>
          <p:nvPr>
            <p:ph type="pic" sz="quarter" idx="22"/>
          </p:nvPr>
        </p:nvPicPr>
        <p:blipFill>
          <a:blip r:embed="rId3"/>
          <a:stretch/>
        </p:blipFill>
        <p:spPr>
          <a:xfrm>
            <a:off x="1158948" y="8148538"/>
            <a:ext cx="5038635" cy="948039"/>
          </a:xfrm>
        </p:spPr>
      </p:pic>
      <p:sp>
        <p:nvSpPr>
          <p:cNvPr id="8" name="Espace réservé au texte 7">
            <a:extLst>
              <a:ext uri="{FF2B5EF4-FFF2-40B4-BE49-F238E27FC236}">
                <a16:creationId xmlns:a16="http://schemas.microsoft.com/office/drawing/2014/main" id="{97BCCD50-F086-C84E-9DCB-5286F6B5900F}"/>
              </a:ext>
            </a:extLst>
          </p:cNvPr>
          <p:cNvSpPr>
            <a:spLocks noGrp="1"/>
          </p:cNvSpPr>
          <p:nvPr>
            <p:ph type="body" sz="quarter" idx="4294967295"/>
          </p:nvPr>
        </p:nvSpPr>
        <p:spPr>
          <a:xfrm>
            <a:off x="53540" y="1570892"/>
            <a:ext cx="7356532" cy="4440747"/>
          </a:xfrm>
        </p:spPr>
        <p:txBody>
          <a:bodyPr rtlCol="0">
            <a:noAutofit/>
          </a:bodyPr>
          <a:lstStyle/>
          <a:p>
            <a:r>
              <a:rPr lang="fr-FR" sz="1700" b="1" dirty="0">
                <a:solidFill>
                  <a:srgbClr val="0070C0"/>
                </a:solidFill>
              </a:rPr>
              <a:t>85% des handicaps ne sont pas visibles</a:t>
            </a:r>
            <a:r>
              <a:rPr lang="fr-FR" sz="1700" dirty="0"/>
              <a:t>. Peu de personnes handicapées mentionnent leur statut sur leur CV sauf si l'entreprise qui recrute affiche une politique volontariste. </a:t>
            </a:r>
          </a:p>
          <a:p>
            <a:r>
              <a:rPr lang="fr-FR" sz="1700" dirty="0"/>
              <a:t>Si le candidat a un </a:t>
            </a:r>
            <a:r>
              <a:rPr lang="fr-FR" sz="1700" b="1" dirty="0"/>
              <a:t>handicap visible</a:t>
            </a:r>
            <a:r>
              <a:rPr lang="fr-FR" sz="1700" dirty="0"/>
              <a:t>, posez le cadre et précisez au candidat que vous allez parler de son handicap pendant l'entretien afin d'en mesurer les implications sur sa prise de poste. Si le </a:t>
            </a:r>
            <a:r>
              <a:rPr lang="fr-FR" sz="1700" b="1" dirty="0"/>
              <a:t>handicap</a:t>
            </a:r>
            <a:r>
              <a:rPr lang="fr-FR" sz="1700" dirty="0"/>
              <a:t> de la personne n'est </a:t>
            </a:r>
            <a:r>
              <a:rPr lang="fr-FR" sz="1700" b="1" dirty="0"/>
              <a:t>pas visible </a:t>
            </a:r>
            <a:r>
              <a:rPr lang="fr-FR" sz="1700" dirty="0"/>
              <a:t>et que vous pensez que votre candidat est en situation de handicap, parlez de la politique d'intégration professionnelle des personnes handicapées mise en place au sein de votre entreprise.</a:t>
            </a:r>
          </a:p>
          <a:p>
            <a:endParaRPr lang="fr-FR" dirty="0"/>
          </a:p>
        </p:txBody>
      </p:sp>
      <p:sp>
        <p:nvSpPr>
          <p:cNvPr id="22" name="Espace réservé au texte 21">
            <a:extLst>
              <a:ext uri="{FF2B5EF4-FFF2-40B4-BE49-F238E27FC236}">
                <a16:creationId xmlns:a16="http://schemas.microsoft.com/office/drawing/2014/main" id="{E298084D-BBB1-994A-B433-4853D5F251A6}"/>
              </a:ext>
            </a:extLst>
          </p:cNvPr>
          <p:cNvSpPr>
            <a:spLocks noGrp="1"/>
          </p:cNvSpPr>
          <p:nvPr>
            <p:ph type="body" sz="quarter" idx="26"/>
          </p:nvPr>
        </p:nvSpPr>
        <p:spPr>
          <a:xfrm>
            <a:off x="8894622" y="880007"/>
            <a:ext cx="5634178" cy="318837"/>
          </a:xfrm>
        </p:spPr>
        <p:txBody>
          <a:bodyPr rtlCol="0"/>
          <a:lstStyle/>
          <a:p>
            <a:pPr rtl="0"/>
            <a:r>
              <a:rPr lang="fr-FR" sz="2000" dirty="0"/>
              <a:t>Marie Hombrouck, Atorus Executive</a:t>
            </a:r>
          </a:p>
        </p:txBody>
      </p:sp>
      <p:sp>
        <p:nvSpPr>
          <p:cNvPr id="6" name="Ellipse 5">
            <a:extLst>
              <a:ext uri="{FF2B5EF4-FFF2-40B4-BE49-F238E27FC236}">
                <a16:creationId xmlns:a16="http://schemas.microsoft.com/office/drawing/2014/main" id="{8915E13D-A6D5-9D44-905F-2A8B8FE7E076}"/>
              </a:ext>
            </a:extLst>
          </p:cNvPr>
          <p:cNvSpPr/>
          <p:nvPr/>
        </p:nvSpPr>
        <p:spPr>
          <a:xfrm>
            <a:off x="11703457" y="3392234"/>
            <a:ext cx="76200" cy="101600"/>
          </a:xfrm>
          <a:prstGeom prst="ellipse">
            <a:avLst/>
          </a:prstGeom>
          <a:solidFill>
            <a:srgbClr val="00B0F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2E973A8-8961-514E-B111-F0101E6E33DD}"/>
              </a:ext>
            </a:extLst>
          </p:cNvPr>
          <p:cNvSpPr/>
          <p:nvPr/>
        </p:nvSpPr>
        <p:spPr>
          <a:xfrm>
            <a:off x="11736794" y="4970258"/>
            <a:ext cx="76200" cy="101600"/>
          </a:xfrm>
          <a:prstGeom prst="ellipse">
            <a:avLst/>
          </a:prstGeom>
          <a:solidFill>
            <a:srgbClr val="00B0F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3C51A08B-2309-7B49-A0FF-AB5859C0163D}"/>
              </a:ext>
            </a:extLst>
          </p:cNvPr>
          <p:cNvSpPr/>
          <p:nvPr/>
        </p:nvSpPr>
        <p:spPr>
          <a:xfrm>
            <a:off x="11746319" y="6568686"/>
            <a:ext cx="66675" cy="88900"/>
          </a:xfrm>
          <a:prstGeom prst="ellipse">
            <a:avLst/>
          </a:prstGeom>
          <a:solidFill>
            <a:srgbClr val="00B0F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Espace réservé à l’image 18">
            <a:extLst>
              <a:ext uri="{FF2B5EF4-FFF2-40B4-BE49-F238E27FC236}">
                <a16:creationId xmlns:a16="http://schemas.microsoft.com/office/drawing/2014/main" id="{292546ED-80D7-C94A-8E1D-65DAB6ED9415}"/>
              </a:ext>
            </a:extLst>
          </p:cNvPr>
          <p:cNvPicPr>
            <a:picLocks noChangeAspect="1"/>
          </p:cNvPicPr>
          <p:nvPr/>
        </p:nvPicPr>
        <p:blipFill>
          <a:blip r:embed="rId4"/>
          <a:srcRect t="20721" b="20721"/>
          <a:stretch/>
        </p:blipFill>
        <p:spPr>
          <a:xfrm>
            <a:off x="260497" y="4808230"/>
            <a:ext cx="6835538" cy="2670012"/>
          </a:xfrm>
          <a:prstGeom prst="rect">
            <a:avLst/>
          </a:prstGeom>
        </p:spPr>
      </p:pic>
    </p:spTree>
    <p:extLst>
      <p:ext uri="{BB962C8B-B14F-4D97-AF65-F5344CB8AC3E}">
        <p14:creationId xmlns:p14="http://schemas.microsoft.com/office/powerpoint/2010/main" val="2348322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re 31">
            <a:extLst>
              <a:ext uri="{FF2B5EF4-FFF2-40B4-BE49-F238E27FC236}">
                <a16:creationId xmlns:a16="http://schemas.microsoft.com/office/drawing/2014/main" id="{2B9437BA-2A1D-8148-8ACC-5EC0B9043768}"/>
              </a:ext>
            </a:extLst>
          </p:cNvPr>
          <p:cNvSpPr>
            <a:spLocks noGrp="1"/>
          </p:cNvSpPr>
          <p:nvPr>
            <p:ph type="title"/>
          </p:nvPr>
        </p:nvSpPr>
        <p:spPr>
          <a:xfrm>
            <a:off x="840196" y="312900"/>
            <a:ext cx="5789941" cy="942731"/>
          </a:xfrm>
        </p:spPr>
        <p:txBody>
          <a:bodyPr rtlCol="0">
            <a:normAutofit fontScale="90000"/>
          </a:bodyPr>
          <a:lstStyle/>
          <a:p>
            <a:r>
              <a:rPr lang="fr-FR" sz="3600" dirty="0"/>
              <a:t>Des Associations font bouger </a:t>
            </a:r>
            <a:br>
              <a:rPr lang="fr-FR" sz="3600" dirty="0"/>
            </a:br>
            <a:r>
              <a:rPr lang="fr-FR" sz="3600" dirty="0"/>
              <a:t>les choses</a:t>
            </a:r>
          </a:p>
        </p:txBody>
      </p:sp>
      <p:sp>
        <p:nvSpPr>
          <p:cNvPr id="4" name="Espace réservé au numéro de diapositive 3">
            <a:extLst>
              <a:ext uri="{FF2B5EF4-FFF2-40B4-BE49-F238E27FC236}">
                <a16:creationId xmlns:a16="http://schemas.microsoft.com/office/drawing/2014/main" id="{DF7B9793-9DAB-0A41-A376-B5495BAD1087}"/>
              </a:ext>
            </a:extLst>
          </p:cNvPr>
          <p:cNvSpPr>
            <a:spLocks noGrp="1"/>
          </p:cNvSpPr>
          <p:nvPr>
            <p:ph type="sldNum" sz="quarter" idx="11"/>
          </p:nvPr>
        </p:nvSpPr>
        <p:spPr/>
        <p:txBody>
          <a:bodyPr rtlCol="0"/>
          <a:lstStyle/>
          <a:p>
            <a:pPr rtl="0"/>
            <a:fld id="{CB2079F2-58AF-ED44-82D7-E04B2F6FD686}" type="slidenum">
              <a:rPr lang="fr-FR" smtClean="0"/>
              <a:pPr rtl="0"/>
              <a:t>10</a:t>
            </a:fld>
            <a:endParaRPr lang="fr-FR"/>
          </a:p>
        </p:txBody>
      </p:sp>
      <p:sp>
        <p:nvSpPr>
          <p:cNvPr id="33" name="Espace réservé au texte 32">
            <a:extLst>
              <a:ext uri="{FF2B5EF4-FFF2-40B4-BE49-F238E27FC236}">
                <a16:creationId xmlns:a16="http://schemas.microsoft.com/office/drawing/2014/main" id="{73809FD6-F4D4-B140-ADA6-BC8E541A63B4}"/>
              </a:ext>
            </a:extLst>
          </p:cNvPr>
          <p:cNvSpPr>
            <a:spLocks noGrp="1"/>
          </p:cNvSpPr>
          <p:nvPr>
            <p:ph type="body" sz="quarter" idx="14"/>
          </p:nvPr>
        </p:nvSpPr>
        <p:spPr>
          <a:xfrm>
            <a:off x="279400" y="5756224"/>
            <a:ext cx="6835538" cy="3565198"/>
          </a:xfrm>
        </p:spPr>
        <p:txBody>
          <a:bodyPr rtlCol="0">
            <a:normAutofit fontScale="77500" lnSpcReduction="20000"/>
          </a:bodyPr>
          <a:lstStyle/>
          <a:p>
            <a:r>
              <a:rPr lang="fr-FR" sz="1800" dirty="0"/>
              <a:t>Stéphane Baller est un avocat fiscaliste, lors d'un concours, il fait la rencontre d'une excellente juriste en Corée - Chi Chai.  </a:t>
            </a:r>
          </a:p>
          <a:p>
            <a:r>
              <a:rPr lang="fr-FR" sz="1800" dirty="0"/>
              <a:t>Cette dernière a eu un grave accident et est devenue paralysée des jambes. Marqué par cette rencontre, Stéphane a fondé l'association Droit comme un H ! </a:t>
            </a:r>
          </a:p>
          <a:p>
            <a:r>
              <a:rPr lang="fr-FR" sz="1800" dirty="0"/>
              <a:t>C’est le parcours fait avec Chi qui a donné l’idée de Droit comme un H! pour faciliter le rapprochement entre valides et handicapés pour lequel nous ne sommes pas préparés.</a:t>
            </a:r>
          </a:p>
          <a:p>
            <a:r>
              <a:rPr lang="fr-FR" sz="1800" kern="150" dirty="0">
                <a:solidFill>
                  <a:srgbClr val="000000"/>
                </a:solidFill>
                <a:effectLst/>
                <a:ea typeface="Times New Roman" panose="02020603050405020304" pitchFamily="18" charset="0"/>
              </a:rPr>
              <a:t>Droit comme un H ! A été créée pour faciliter l’accès aux carrières juridiques - à commencer par celles de juriste d’entreprise et d’avocat d’affaires - à des jeunes talents en situation de handicap dès la L3 jusqu’à l’école d’avocats.</a:t>
            </a:r>
          </a:p>
          <a:p>
            <a:endParaRPr lang="fr-FR" sz="900" dirty="0"/>
          </a:p>
        </p:txBody>
      </p:sp>
      <p:sp>
        <p:nvSpPr>
          <p:cNvPr id="15" name="Espace réservé au texte 21">
            <a:extLst>
              <a:ext uri="{FF2B5EF4-FFF2-40B4-BE49-F238E27FC236}">
                <a16:creationId xmlns:a16="http://schemas.microsoft.com/office/drawing/2014/main" id="{223FA177-A367-CD44-A87C-8EDE9A1B81B2}"/>
              </a:ext>
            </a:extLst>
          </p:cNvPr>
          <p:cNvSpPr>
            <a:spLocks noGrp="1"/>
          </p:cNvSpPr>
          <p:nvPr>
            <p:ph type="body" sz="quarter" idx="26"/>
          </p:nvPr>
        </p:nvSpPr>
        <p:spPr>
          <a:xfrm>
            <a:off x="840196" y="1336335"/>
            <a:ext cx="5634178" cy="318837"/>
          </a:xfrm>
        </p:spPr>
        <p:txBody>
          <a:bodyPr rtlCol="0"/>
          <a:lstStyle/>
          <a:p>
            <a:pPr rtl="0"/>
            <a:r>
              <a:rPr lang="fr-FR" sz="2000" dirty="0"/>
              <a:t>Stéphane Baller, Droit comme un H</a:t>
            </a:r>
          </a:p>
        </p:txBody>
      </p:sp>
      <p:sp>
        <p:nvSpPr>
          <p:cNvPr id="2" name="ZoneTexte 1">
            <a:extLst>
              <a:ext uri="{FF2B5EF4-FFF2-40B4-BE49-F238E27FC236}">
                <a16:creationId xmlns:a16="http://schemas.microsoft.com/office/drawing/2014/main" id="{879C994D-B1D3-FE4C-BB16-7E0AC82D3168}"/>
              </a:ext>
            </a:extLst>
          </p:cNvPr>
          <p:cNvSpPr txBox="1"/>
          <p:nvPr/>
        </p:nvSpPr>
        <p:spPr>
          <a:xfrm>
            <a:off x="7855758" y="584200"/>
            <a:ext cx="7409642" cy="338554"/>
          </a:xfrm>
          <a:prstGeom prst="rect">
            <a:avLst/>
          </a:prstGeom>
          <a:noFill/>
        </p:spPr>
        <p:txBody>
          <a:bodyPr wrap="square" rtlCol="0">
            <a:spAutoFit/>
          </a:bodyPr>
          <a:lstStyle/>
          <a:p>
            <a:pPr marL="285750" indent="-285750">
              <a:buFont typeface="Arial" panose="020B0604020202020204" pitchFamily="34" charset="0"/>
              <a:buChar char="•"/>
            </a:pPr>
            <a:endParaRPr lang="fr-FR" sz="1600" dirty="0"/>
          </a:p>
        </p:txBody>
      </p:sp>
      <p:pic>
        <p:nvPicPr>
          <p:cNvPr id="26" name="Espace réservé pour une image  25" descr="Une image contenant texte&#10;&#10;Description générée automatiquement">
            <a:extLst>
              <a:ext uri="{FF2B5EF4-FFF2-40B4-BE49-F238E27FC236}">
                <a16:creationId xmlns:a16="http://schemas.microsoft.com/office/drawing/2014/main" id="{C07F5047-9872-C54C-9B06-0F6868CC3131}"/>
              </a:ext>
            </a:extLst>
          </p:cNvPr>
          <p:cNvPicPr>
            <a:picLocks noGrp="1" noChangeAspect="1"/>
          </p:cNvPicPr>
          <p:nvPr>
            <p:ph type="pic" sz="quarter" idx="17"/>
          </p:nvPr>
        </p:nvPicPr>
        <p:blipFill>
          <a:blip r:embed="rId3"/>
          <a:srcRect t="1200" b="1200"/>
          <a:stretch>
            <a:fillRect/>
          </a:stretch>
        </p:blipFill>
        <p:spPr>
          <a:xfrm>
            <a:off x="12296600" y="7611010"/>
            <a:ext cx="3739591" cy="2009165"/>
          </a:xfrm>
          <a:prstGeom prst="rect">
            <a:avLst/>
          </a:prstGeom>
        </p:spPr>
      </p:pic>
      <p:pic>
        <p:nvPicPr>
          <p:cNvPr id="9" name="Espace réservé pour une image  7" descr="Une image contenant personne, intérieur, femme, posant&#10;&#10;Description générée automatiquement">
            <a:extLst>
              <a:ext uri="{FF2B5EF4-FFF2-40B4-BE49-F238E27FC236}">
                <a16:creationId xmlns:a16="http://schemas.microsoft.com/office/drawing/2014/main" id="{81BE6C16-48AD-1747-AC1F-49A94D69F38D}"/>
              </a:ext>
            </a:extLst>
          </p:cNvPr>
          <p:cNvPicPr>
            <a:picLocks noGrp="1" noChangeAspect="1"/>
          </p:cNvPicPr>
          <p:nvPr>
            <p:ph type="pic" sz="quarter" idx="13"/>
          </p:nvPr>
        </p:nvPicPr>
        <p:blipFill rotWithShape="1">
          <a:blip r:embed="rId4"/>
          <a:srcRect t="31085" b="31085"/>
          <a:stretch/>
        </p:blipFill>
        <p:spPr>
          <a:xfrm>
            <a:off x="239516" y="2035726"/>
            <a:ext cx="6835538" cy="3447444"/>
          </a:xfrm>
        </p:spPr>
      </p:pic>
      <p:sp>
        <p:nvSpPr>
          <p:cNvPr id="10" name="Espace réservé au texte 32">
            <a:extLst>
              <a:ext uri="{FF2B5EF4-FFF2-40B4-BE49-F238E27FC236}">
                <a16:creationId xmlns:a16="http://schemas.microsoft.com/office/drawing/2014/main" id="{7400DA27-4B28-4054-A2CD-443C1522E66E}"/>
              </a:ext>
            </a:extLst>
          </p:cNvPr>
          <p:cNvSpPr txBox="1">
            <a:spLocks/>
          </p:cNvSpPr>
          <p:nvPr/>
        </p:nvSpPr>
        <p:spPr>
          <a:xfrm>
            <a:off x="8033603" y="438225"/>
            <a:ext cx="6835538" cy="7982444"/>
          </a:xfrm>
          <a:prstGeom prst="rect">
            <a:avLst/>
          </a:prstGeom>
        </p:spPr>
        <p:txBody>
          <a:bodyPr vert="horz" lIns="91440" tIns="45720" rIns="91440" bIns="45720" numCol="1" spcCol="182880" rtlCol="0">
            <a:normAutofit fontScale="77500" lnSpcReduction="20000"/>
          </a:bodyPr>
          <a:lstStyle>
            <a:lvl1pPr marL="0" indent="0" algn="l" defTabSz="1341150" rtl="0" eaLnBrk="1" latinLnBrk="0" hangingPunct="1">
              <a:lnSpc>
                <a:spcPct val="130000"/>
              </a:lnSpc>
              <a:spcBef>
                <a:spcPts val="1467"/>
              </a:spcBef>
              <a:buFont typeface="Arial" panose="020B0604020202020204" pitchFamily="34" charset="0"/>
              <a:buNone/>
              <a:defRPr sz="1400"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160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1400"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120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120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fr-FR" sz="1800" kern="150" dirty="0">
                <a:solidFill>
                  <a:srgbClr val="000000"/>
                </a:solidFill>
                <a:ea typeface="Times New Roman" panose="02020603050405020304" pitchFamily="18" charset="0"/>
              </a:rPr>
              <a:t>A l’Université et en Ecole d’Avocat </a:t>
            </a:r>
          </a:p>
          <a:p>
            <a:pPr marL="285750" indent="-285750">
              <a:buFont typeface="Arial" panose="020B0604020202020204" pitchFamily="34" charset="0"/>
              <a:buChar char="•"/>
            </a:pPr>
            <a:r>
              <a:rPr lang="fr-FR" sz="1800" kern="150" dirty="0">
                <a:solidFill>
                  <a:srgbClr val="000000"/>
                </a:solidFill>
                <a:ea typeface="Calibri" panose="020F0502020204030204" pitchFamily="34" charset="0"/>
              </a:rPr>
              <a:t>Les écoles d’avocats n’ont pas de missions handicap mais peuvent toujours vous accompagner et sont pleines de bonne volonté, n’hésitez pas à leur Directeur</a:t>
            </a:r>
          </a:p>
          <a:p>
            <a:pPr marL="285750" indent="-285750">
              <a:buFont typeface="Arial" panose="020B0604020202020204" pitchFamily="34" charset="0"/>
              <a:buChar char="•"/>
            </a:pPr>
            <a:r>
              <a:rPr lang="fr-FR" sz="1800" kern="150" dirty="0">
                <a:solidFill>
                  <a:srgbClr val="000000"/>
                </a:solidFill>
                <a:ea typeface="Calibri" panose="020F0502020204030204" pitchFamily="34" charset="0"/>
              </a:rPr>
              <a:t>Le plus tôt possible construisez votre dossier de Reconnaissance de la Qualité de Travailleur en situation de Handicap – RQTH – auprès des Maisons Départementales des Personnes Handicapées – seule cette qualité permet aux entreprises et cabinets de vous comptabiliser dans ses effectifs déclarés annuellement DOEDH, et vous serez les seuls à savoir que vous possédez cette reconnaissance</a:t>
            </a:r>
          </a:p>
          <a:p>
            <a:pPr marL="285750" indent="-285750">
              <a:buFont typeface="Arial" panose="020B0604020202020204" pitchFamily="34" charset="0"/>
              <a:buChar char="•"/>
            </a:pPr>
            <a:r>
              <a:rPr lang="fr-FR" sz="1800" kern="150" dirty="0">
                <a:solidFill>
                  <a:srgbClr val="000000"/>
                </a:solidFill>
                <a:ea typeface="Calibri" panose="020F0502020204030204" pitchFamily="34" charset="0"/>
              </a:rPr>
              <a:t>Travaillez votre anglais, c’est bien souvent comme pour les valides, un facteur qui limite l’entrée des talents dans le programme Droit comme un H!</a:t>
            </a:r>
          </a:p>
          <a:p>
            <a:pPr marL="285750" indent="-285750">
              <a:buFont typeface="Arial" panose="020B0604020202020204" pitchFamily="34" charset="0"/>
              <a:buChar char="•"/>
            </a:pPr>
            <a:r>
              <a:rPr lang="fr-FR" sz="1800" kern="150" dirty="0">
                <a:solidFill>
                  <a:srgbClr val="000000"/>
                </a:solidFill>
                <a:ea typeface="Calibri" panose="020F0502020204030204" pitchFamily="34" charset="0"/>
              </a:rPr>
              <a:t>Investissez vous dans le monde associatif et devenez H-Ambassadeur de Droit comme un H! personne ne saura si vous ne le dites pas si vous êtes valide ou pas </a:t>
            </a:r>
          </a:p>
          <a:p>
            <a:r>
              <a:rPr lang="fr-FR" sz="1800" kern="150" dirty="0">
                <a:solidFill>
                  <a:srgbClr val="000000"/>
                </a:solidFill>
                <a:ea typeface="Calibri" panose="020F0502020204030204" pitchFamily="34" charset="0"/>
              </a:rPr>
              <a:t>En recherche de stage / collaboration</a:t>
            </a:r>
          </a:p>
          <a:p>
            <a:pPr marL="285750" indent="-285750">
              <a:buFont typeface="Arial" panose="020B0604020202020204" pitchFamily="34" charset="0"/>
              <a:buChar char="•"/>
            </a:pPr>
            <a:r>
              <a:rPr lang="fr-FR" sz="1800" kern="150" dirty="0">
                <a:solidFill>
                  <a:srgbClr val="000000"/>
                </a:solidFill>
                <a:ea typeface="Calibri" panose="020F0502020204030204" pitchFamily="34" charset="0"/>
              </a:rPr>
              <a:t>Si vous êtes à l’aise avec votre handicap, parlez en et indiquez votre RQTH : pourriez vous travailler avec un employeur qui ne reconnait pas l’apport de cette diversité ?</a:t>
            </a:r>
          </a:p>
          <a:p>
            <a:pPr marL="285750" indent="-285750">
              <a:buFont typeface="Arial" panose="020B0604020202020204" pitchFamily="34" charset="0"/>
              <a:buChar char="•"/>
            </a:pPr>
            <a:r>
              <a:rPr lang="fr-FR" sz="1800" kern="150" dirty="0">
                <a:solidFill>
                  <a:srgbClr val="000000"/>
                </a:solidFill>
                <a:ea typeface="Calibri" panose="020F0502020204030204" pitchFamily="34" charset="0"/>
              </a:rPr>
              <a:t>Si vous vous avez plus de réserve, vous pouvez évoquer dans votre lettre de motivation l’apport de votre handicap, sans mentionner votre RQTH sur votre CV afin de passer l’épreuve du tri et de pouvoir facilement aborder le point durant l’entretien</a:t>
            </a:r>
          </a:p>
          <a:p>
            <a:pPr marL="285750" indent="-285750">
              <a:buFont typeface="Arial" panose="020B0604020202020204" pitchFamily="34" charset="0"/>
              <a:buChar char="•"/>
            </a:pPr>
            <a:r>
              <a:rPr lang="fr-FR" sz="1800" kern="150" dirty="0">
                <a:solidFill>
                  <a:srgbClr val="000000"/>
                </a:solidFill>
                <a:ea typeface="Calibri" panose="020F0502020204030204" pitchFamily="34" charset="0"/>
              </a:rPr>
              <a:t>Renseignez vous avant d’écrire: certains employeurs – en entreprise, mais aussi en cabinet - sont handicap accueillant et ont organisé des processus de recrutement aménagés.</a:t>
            </a:r>
            <a:endParaRPr lang="fr-FR" sz="1800" dirty="0">
              <a:ea typeface="Calibri" panose="020F0502020204030204" pitchFamily="34" charset="0"/>
            </a:endParaRPr>
          </a:p>
          <a:p>
            <a:endParaRPr lang="fr-FR" sz="900" dirty="0"/>
          </a:p>
        </p:txBody>
      </p:sp>
      <p:sp>
        <p:nvSpPr>
          <p:cNvPr id="6" name="Ellipse 5">
            <a:extLst>
              <a:ext uri="{FF2B5EF4-FFF2-40B4-BE49-F238E27FC236}">
                <a16:creationId xmlns:a16="http://schemas.microsoft.com/office/drawing/2014/main" id="{6EA79256-B12F-1A43-8C93-75118ECB45BB}"/>
              </a:ext>
            </a:extLst>
          </p:cNvPr>
          <p:cNvSpPr/>
          <p:nvPr/>
        </p:nvSpPr>
        <p:spPr>
          <a:xfrm>
            <a:off x="8106008" y="927564"/>
            <a:ext cx="83358" cy="141165"/>
          </a:xfrm>
          <a:prstGeom prst="ellipse">
            <a:avLst/>
          </a:prstGeom>
          <a:solidFill>
            <a:srgbClr val="2078B5"/>
          </a:solidFill>
          <a:ln>
            <a:solidFill>
              <a:srgbClr val="207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492F2183-C9B8-FD41-8329-EEA375646B66}"/>
              </a:ext>
            </a:extLst>
          </p:cNvPr>
          <p:cNvSpPr/>
          <p:nvPr/>
        </p:nvSpPr>
        <p:spPr>
          <a:xfrm>
            <a:off x="8106008" y="1830729"/>
            <a:ext cx="83358" cy="141165"/>
          </a:xfrm>
          <a:prstGeom prst="ellipse">
            <a:avLst/>
          </a:prstGeom>
          <a:solidFill>
            <a:srgbClr val="2078B5"/>
          </a:solidFill>
          <a:ln>
            <a:solidFill>
              <a:srgbClr val="207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A8378BE7-3F58-794A-9A45-8ABB7E5407C7}"/>
              </a:ext>
            </a:extLst>
          </p:cNvPr>
          <p:cNvSpPr/>
          <p:nvPr/>
        </p:nvSpPr>
        <p:spPr>
          <a:xfrm>
            <a:off x="8106008" y="3435919"/>
            <a:ext cx="83358" cy="141165"/>
          </a:xfrm>
          <a:prstGeom prst="ellipse">
            <a:avLst/>
          </a:prstGeom>
          <a:solidFill>
            <a:srgbClr val="2078B5"/>
          </a:solidFill>
          <a:ln>
            <a:solidFill>
              <a:srgbClr val="207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646E4E1B-5F37-354A-B3CC-63BA52940329}"/>
              </a:ext>
            </a:extLst>
          </p:cNvPr>
          <p:cNvSpPr/>
          <p:nvPr/>
        </p:nvSpPr>
        <p:spPr>
          <a:xfrm>
            <a:off x="8091551" y="4107554"/>
            <a:ext cx="83358" cy="141165"/>
          </a:xfrm>
          <a:prstGeom prst="ellipse">
            <a:avLst/>
          </a:prstGeom>
          <a:solidFill>
            <a:srgbClr val="2078B5"/>
          </a:solidFill>
          <a:ln>
            <a:solidFill>
              <a:srgbClr val="207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E85DB9C9-DDC8-0644-8394-E5071BB6B730}"/>
              </a:ext>
            </a:extLst>
          </p:cNvPr>
          <p:cNvSpPr/>
          <p:nvPr/>
        </p:nvSpPr>
        <p:spPr>
          <a:xfrm>
            <a:off x="8091551" y="5451311"/>
            <a:ext cx="83358" cy="141165"/>
          </a:xfrm>
          <a:prstGeom prst="ellipse">
            <a:avLst/>
          </a:prstGeom>
          <a:solidFill>
            <a:srgbClr val="2078B5"/>
          </a:solidFill>
          <a:ln>
            <a:solidFill>
              <a:srgbClr val="207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92E1BE9C-A19B-DE48-BCE7-C8989672217A}"/>
              </a:ext>
            </a:extLst>
          </p:cNvPr>
          <p:cNvSpPr/>
          <p:nvPr/>
        </p:nvSpPr>
        <p:spPr>
          <a:xfrm>
            <a:off x="8110744" y="6340152"/>
            <a:ext cx="83358" cy="141165"/>
          </a:xfrm>
          <a:prstGeom prst="ellipse">
            <a:avLst/>
          </a:prstGeom>
          <a:solidFill>
            <a:srgbClr val="2078B5"/>
          </a:solidFill>
          <a:ln>
            <a:solidFill>
              <a:srgbClr val="207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E39F4F79-0193-5348-8B89-6BA658E232F4}"/>
              </a:ext>
            </a:extLst>
          </p:cNvPr>
          <p:cNvSpPr/>
          <p:nvPr/>
        </p:nvSpPr>
        <p:spPr>
          <a:xfrm>
            <a:off x="8116534" y="7469845"/>
            <a:ext cx="83358" cy="141165"/>
          </a:xfrm>
          <a:prstGeom prst="ellipse">
            <a:avLst/>
          </a:prstGeom>
          <a:solidFill>
            <a:srgbClr val="2078B5"/>
          </a:solidFill>
          <a:ln>
            <a:solidFill>
              <a:srgbClr val="207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80188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06DF602-EDC2-884F-B247-79B66B6DC70B}"/>
              </a:ext>
            </a:extLst>
          </p:cNvPr>
          <p:cNvSpPr>
            <a:spLocks noGrp="1"/>
          </p:cNvSpPr>
          <p:nvPr>
            <p:ph type="title"/>
          </p:nvPr>
        </p:nvSpPr>
        <p:spPr/>
        <p:txBody>
          <a:bodyPr>
            <a:normAutofit fontScale="90000"/>
          </a:bodyPr>
          <a:lstStyle/>
          <a:p>
            <a:r>
              <a:rPr lang="fr-FR" dirty="0"/>
              <a:t>Une entreprise engagée</a:t>
            </a:r>
          </a:p>
        </p:txBody>
      </p:sp>
      <p:sp>
        <p:nvSpPr>
          <p:cNvPr id="5" name="Espace réservé du numéro de diapositive 4">
            <a:extLst>
              <a:ext uri="{FF2B5EF4-FFF2-40B4-BE49-F238E27FC236}">
                <a16:creationId xmlns:a16="http://schemas.microsoft.com/office/drawing/2014/main" id="{BF9BB0EA-D88E-554B-9853-6C6653AC0BAE}"/>
              </a:ext>
            </a:extLst>
          </p:cNvPr>
          <p:cNvSpPr>
            <a:spLocks noGrp="1"/>
          </p:cNvSpPr>
          <p:nvPr>
            <p:ph type="sldNum" sz="quarter" idx="11"/>
          </p:nvPr>
        </p:nvSpPr>
        <p:spPr/>
        <p:txBody>
          <a:bodyPr/>
          <a:lstStyle/>
          <a:p>
            <a:pPr rtl="0"/>
            <a:fld id="{CB2079F2-58AF-ED44-82D7-E04B2F6FD686}" type="slidenum">
              <a:rPr lang="fr-FR" noProof="0" smtClean="0"/>
              <a:t>11</a:t>
            </a:fld>
            <a:endParaRPr lang="fr-FR" noProof="0"/>
          </a:p>
        </p:txBody>
      </p:sp>
      <p:sp>
        <p:nvSpPr>
          <p:cNvPr id="12" name="Espace réservé du texte 11">
            <a:extLst>
              <a:ext uri="{FF2B5EF4-FFF2-40B4-BE49-F238E27FC236}">
                <a16:creationId xmlns:a16="http://schemas.microsoft.com/office/drawing/2014/main" id="{AB2A571F-8AA1-BF47-9A43-4D3E713A46C9}"/>
              </a:ext>
            </a:extLst>
          </p:cNvPr>
          <p:cNvSpPr>
            <a:spLocks noGrp="1"/>
          </p:cNvSpPr>
          <p:nvPr>
            <p:ph type="body" sz="quarter" idx="26"/>
          </p:nvPr>
        </p:nvSpPr>
        <p:spPr>
          <a:xfrm>
            <a:off x="8894622" y="762889"/>
            <a:ext cx="3836640" cy="318837"/>
          </a:xfrm>
        </p:spPr>
        <p:txBody>
          <a:bodyPr/>
          <a:lstStyle/>
          <a:p>
            <a:r>
              <a:rPr lang="fr-FR" dirty="0"/>
              <a:t>Helena Pons-</a:t>
            </a:r>
            <a:r>
              <a:rPr lang="fr-FR" dirty="0" err="1"/>
              <a:t>Charlet</a:t>
            </a:r>
            <a:r>
              <a:rPr lang="fr-FR" dirty="0"/>
              <a:t>, Microsoft </a:t>
            </a:r>
          </a:p>
        </p:txBody>
      </p:sp>
      <p:sp>
        <p:nvSpPr>
          <p:cNvPr id="14" name="ZoneTexte 13">
            <a:extLst>
              <a:ext uri="{FF2B5EF4-FFF2-40B4-BE49-F238E27FC236}">
                <a16:creationId xmlns:a16="http://schemas.microsoft.com/office/drawing/2014/main" id="{50629559-299D-1448-8CBD-12542D8DB2C6}"/>
              </a:ext>
            </a:extLst>
          </p:cNvPr>
          <p:cNvSpPr txBox="1"/>
          <p:nvPr/>
        </p:nvSpPr>
        <p:spPr>
          <a:xfrm>
            <a:off x="286168" y="1335395"/>
            <a:ext cx="7197969" cy="5355312"/>
          </a:xfrm>
          <a:prstGeom prst="rect">
            <a:avLst/>
          </a:prstGeom>
          <a:noFill/>
        </p:spPr>
        <p:txBody>
          <a:bodyPr wrap="square" rtlCol="0">
            <a:spAutoFit/>
          </a:bodyPr>
          <a:lstStyle/>
          <a:p>
            <a:endParaRPr lang="fr-FR" dirty="0"/>
          </a:p>
          <a:p>
            <a:r>
              <a:rPr lang="fr-FR" dirty="0"/>
              <a:t>« Microsoft considère que les nouvelles technologies telles que l’intelligence artificielle, ouvrent des possibilités inédites pour les personnes en situation de handicap. </a:t>
            </a:r>
          </a:p>
          <a:p>
            <a:r>
              <a:rPr lang="fr-FR" dirty="0"/>
              <a:t>Avec près de 20% de personnes atteintes de handicap dans le monde nous devons tenir compte de toutes les situations pour offrir la meilleure expérience à tous. C’est pourquoi depuis 30 ans nous développons des fonctionnalités d´accessibilité dans nos produits.  De nombreuses initiatives nées au sein même de nos équipes, visent en particulier à favoriser l’inclusion, et nous sommes à l’écoute de l’ensemble de nos utilisateurs dès le stade de la conception de nos produits. Un bon exemple est la fonctionnalité de </a:t>
            </a:r>
            <a:r>
              <a:rPr lang="fr-FR" dirty="0" err="1"/>
              <a:t>floutage</a:t>
            </a:r>
            <a:r>
              <a:rPr lang="fr-FR" dirty="0"/>
              <a:t> de l’arrière-plan lors de conversations vidéo sur </a:t>
            </a:r>
            <a:r>
              <a:rPr lang="fr-FR" dirty="0">
                <a:hlinkClick r:id="rId2">
                  <a:extLst>
                    <a:ext uri="{A12FA001-AC4F-418D-AE19-62706E023703}">
                      <ahyp:hlinkClr xmlns:ahyp="http://schemas.microsoft.com/office/drawing/2018/hyperlinkcolor" val="tx"/>
                    </a:ext>
                  </a:extLst>
                </a:hlinkClick>
              </a:rPr>
              <a:t>Microsoft Teams</a:t>
            </a:r>
            <a:r>
              <a:rPr lang="fr-FR" dirty="0"/>
              <a:t>, largement utilisée pour le télétravail et appréciée pour ses vertus de respect de la vie privée, a, au départ, été développée par une salariée de Microsoft sourde de naissance, qui déplorait lors des chat vidéo avec ses parents que des lumières vives derrière eux l’empêchaient de lire sur leurs lèvres  »</a:t>
            </a:r>
            <a:endParaRPr lang="es-ES_tradnl" dirty="0"/>
          </a:p>
        </p:txBody>
      </p:sp>
      <p:pic>
        <p:nvPicPr>
          <p:cNvPr id="16" name="Image 15">
            <a:extLst>
              <a:ext uri="{FF2B5EF4-FFF2-40B4-BE49-F238E27FC236}">
                <a16:creationId xmlns:a16="http://schemas.microsoft.com/office/drawing/2014/main" id="{91E42888-5AEB-FB4D-9557-DA78E5CA5B56}"/>
              </a:ext>
            </a:extLst>
          </p:cNvPr>
          <p:cNvPicPr>
            <a:picLocks noChangeAspect="1"/>
          </p:cNvPicPr>
          <p:nvPr/>
        </p:nvPicPr>
        <p:blipFill>
          <a:blip r:embed="rId3"/>
          <a:stretch>
            <a:fillRect/>
          </a:stretch>
        </p:blipFill>
        <p:spPr>
          <a:xfrm>
            <a:off x="539414" y="355375"/>
            <a:ext cx="2736362" cy="847114"/>
          </a:xfrm>
          <a:prstGeom prst="rect">
            <a:avLst/>
          </a:prstGeom>
        </p:spPr>
      </p:pic>
      <p:sp>
        <p:nvSpPr>
          <p:cNvPr id="2" name="ZoneTexte 1">
            <a:extLst>
              <a:ext uri="{FF2B5EF4-FFF2-40B4-BE49-F238E27FC236}">
                <a16:creationId xmlns:a16="http://schemas.microsoft.com/office/drawing/2014/main" id="{FEA4AF25-FBA1-8042-B0D4-5FC0BD954E98}"/>
              </a:ext>
            </a:extLst>
          </p:cNvPr>
          <p:cNvSpPr txBox="1"/>
          <p:nvPr/>
        </p:nvSpPr>
        <p:spPr>
          <a:xfrm>
            <a:off x="8174964" y="2154571"/>
            <a:ext cx="6923314" cy="7294305"/>
          </a:xfrm>
          <a:prstGeom prst="rect">
            <a:avLst/>
          </a:prstGeom>
          <a:noFill/>
        </p:spPr>
        <p:txBody>
          <a:bodyPr wrap="square" rtlCol="0">
            <a:spAutoFit/>
          </a:bodyPr>
          <a:lstStyle/>
          <a:p>
            <a:pPr algn="ctr"/>
            <a:r>
              <a:rPr lang="fr-FR" sz="6000" dirty="0">
                <a:solidFill>
                  <a:srgbClr val="2078B5"/>
                </a:solidFill>
              </a:rPr>
              <a:t>«</a:t>
            </a:r>
            <a:r>
              <a:rPr lang="fr-FR" sz="2800" dirty="0">
                <a:solidFill>
                  <a:schemeClr val="bg1"/>
                </a:solidFill>
              </a:rPr>
              <a:t> </a:t>
            </a:r>
            <a:r>
              <a:rPr lang="fr-FR" sz="4000" dirty="0">
                <a:solidFill>
                  <a:schemeClr val="bg1"/>
                </a:solidFill>
              </a:rPr>
              <a:t>Le numérique est un vecteur important pour l’emploi des personnes en situation de handicap.</a:t>
            </a:r>
          </a:p>
          <a:p>
            <a:pPr algn="ctr"/>
            <a:r>
              <a:rPr lang="fr-FR" sz="4000" dirty="0">
                <a:solidFill>
                  <a:schemeClr val="bg1"/>
                </a:solidFill>
              </a:rPr>
              <a:t>Offrir un environnement inclusif c’est permettre d’attirer de nombreux talents divers en leurs offrant un monde numérique accessible. </a:t>
            </a:r>
            <a:r>
              <a:rPr lang="fr-FR" sz="6000" dirty="0">
                <a:solidFill>
                  <a:srgbClr val="2078B5"/>
                </a:solidFill>
              </a:rPr>
              <a:t>»</a:t>
            </a:r>
          </a:p>
          <a:p>
            <a:pPr algn="ctr"/>
            <a:r>
              <a:rPr lang="fr-FR" sz="2800" dirty="0">
                <a:solidFill>
                  <a:schemeClr val="bg1"/>
                </a:solidFill>
              </a:rPr>
              <a:t> </a:t>
            </a:r>
          </a:p>
        </p:txBody>
      </p:sp>
      <p:pic>
        <p:nvPicPr>
          <p:cNvPr id="4" name="Picture 3" descr="A person wearing a suit and tie&#10;&#10;Description automatically generated">
            <a:extLst>
              <a:ext uri="{FF2B5EF4-FFF2-40B4-BE49-F238E27FC236}">
                <a16:creationId xmlns:a16="http://schemas.microsoft.com/office/drawing/2014/main" id="{DEC5B586-71A1-424A-B805-1BFC4BE446EA}"/>
              </a:ext>
            </a:extLst>
          </p:cNvPr>
          <p:cNvPicPr>
            <a:picLocks noChangeAspect="1"/>
          </p:cNvPicPr>
          <p:nvPr/>
        </p:nvPicPr>
        <p:blipFill>
          <a:blip r:embed="rId4"/>
          <a:stretch>
            <a:fillRect/>
          </a:stretch>
        </p:blipFill>
        <p:spPr>
          <a:xfrm>
            <a:off x="446522" y="6778486"/>
            <a:ext cx="2177408" cy="2721183"/>
          </a:xfrm>
          <a:prstGeom prst="rect">
            <a:avLst/>
          </a:prstGeom>
        </p:spPr>
      </p:pic>
    </p:spTree>
    <p:extLst>
      <p:ext uri="{BB962C8B-B14F-4D97-AF65-F5344CB8AC3E}">
        <p14:creationId xmlns:p14="http://schemas.microsoft.com/office/powerpoint/2010/main" val="218743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hidden="1">
            <a:extLst>
              <a:ext uri="{FF2B5EF4-FFF2-40B4-BE49-F238E27FC236}">
                <a16:creationId xmlns:a16="http://schemas.microsoft.com/office/drawing/2014/main" id="{E813794D-BEE9-4D0D-B88B-6D8C043767CC}"/>
              </a:ext>
            </a:extLst>
          </p:cNvPr>
          <p:cNvSpPr>
            <a:spLocks noGrp="1"/>
          </p:cNvSpPr>
          <p:nvPr>
            <p:ph type="title"/>
          </p:nvPr>
        </p:nvSpPr>
        <p:spPr/>
        <p:txBody>
          <a:bodyPr rtlCol="0"/>
          <a:lstStyle/>
          <a:p>
            <a:pPr rtl="0"/>
            <a:r>
              <a:rPr lang="fr-FR"/>
              <a:t>Quatrième de couverture</a:t>
            </a:r>
          </a:p>
        </p:txBody>
      </p:sp>
      <p:sp>
        <p:nvSpPr>
          <p:cNvPr id="9" name="Rectangle 8">
            <a:extLst>
              <a:ext uri="{FF2B5EF4-FFF2-40B4-BE49-F238E27FC236}">
                <a16:creationId xmlns:a16="http://schemas.microsoft.com/office/drawing/2014/main" id="{BF29CFD7-2EB0-8B42-BD0D-217D41B0F51D}"/>
              </a:ext>
            </a:extLst>
          </p:cNvPr>
          <p:cNvSpPr/>
          <p:nvPr/>
        </p:nvSpPr>
        <p:spPr>
          <a:xfrm>
            <a:off x="7828196" y="2319"/>
            <a:ext cx="7716603"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0">
                <a:noFill/>
              </a:ln>
              <a:noFill/>
              <a:effectLst>
                <a:outerShdw blurRad="38100" dist="19050" dir="2700000" algn="tl" rotWithShape="0">
                  <a:schemeClr val="dk1">
                    <a:alpha val="40000"/>
                  </a:schemeClr>
                </a:outerShdw>
              </a:effectLst>
            </a:endParaRPr>
          </a:p>
        </p:txBody>
      </p:sp>
      <p:pic>
        <p:nvPicPr>
          <p:cNvPr id="10" name="Image 9" descr="Une image contenant texte&#10;&#10;Description générée automatiquement">
            <a:extLst>
              <a:ext uri="{FF2B5EF4-FFF2-40B4-BE49-F238E27FC236}">
                <a16:creationId xmlns:a16="http://schemas.microsoft.com/office/drawing/2014/main" id="{DF0A8066-E360-454B-91A4-60BDE266E1C3}"/>
              </a:ext>
            </a:extLst>
          </p:cNvPr>
          <p:cNvPicPr>
            <a:picLocks noChangeAspect="1"/>
          </p:cNvPicPr>
          <p:nvPr/>
        </p:nvPicPr>
        <p:blipFill>
          <a:blip r:embed="rId3"/>
          <a:stretch>
            <a:fillRect/>
          </a:stretch>
        </p:blipFill>
        <p:spPr>
          <a:xfrm>
            <a:off x="10683232" y="6517223"/>
            <a:ext cx="3373135" cy="1856831"/>
          </a:xfrm>
          <a:prstGeom prst="rect">
            <a:avLst/>
          </a:prstGeom>
        </p:spPr>
      </p:pic>
      <p:pic>
        <p:nvPicPr>
          <p:cNvPr id="4" name="Image 3">
            <a:extLst>
              <a:ext uri="{FF2B5EF4-FFF2-40B4-BE49-F238E27FC236}">
                <a16:creationId xmlns:a16="http://schemas.microsoft.com/office/drawing/2014/main" id="{C9E60397-9363-D548-BD6D-4DF454F0AEFD}"/>
              </a:ext>
            </a:extLst>
          </p:cNvPr>
          <p:cNvPicPr>
            <a:picLocks noChangeAspect="1"/>
          </p:cNvPicPr>
          <p:nvPr/>
        </p:nvPicPr>
        <p:blipFill>
          <a:blip r:embed="rId4"/>
          <a:srcRect/>
          <a:stretch/>
        </p:blipFill>
        <p:spPr>
          <a:xfrm>
            <a:off x="2127475" y="798255"/>
            <a:ext cx="2501900" cy="2501900"/>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1F03FB5C-D396-0648-B999-9E67F9D5D348}"/>
              </a:ext>
            </a:extLst>
          </p:cNvPr>
          <p:cNvPicPr>
            <a:picLocks noChangeAspect="1"/>
          </p:cNvPicPr>
          <p:nvPr/>
        </p:nvPicPr>
        <p:blipFill>
          <a:blip r:embed="rId5"/>
          <a:stretch>
            <a:fillRect/>
          </a:stretch>
        </p:blipFill>
        <p:spPr>
          <a:xfrm>
            <a:off x="568361" y="6933014"/>
            <a:ext cx="5686138" cy="1025251"/>
          </a:xfrm>
          <a:prstGeom prst="rect">
            <a:avLst/>
          </a:prstGeom>
        </p:spPr>
      </p:pic>
      <p:sp>
        <p:nvSpPr>
          <p:cNvPr id="12" name="ZoneTexte 11">
            <a:extLst>
              <a:ext uri="{FF2B5EF4-FFF2-40B4-BE49-F238E27FC236}">
                <a16:creationId xmlns:a16="http://schemas.microsoft.com/office/drawing/2014/main" id="{422F9C95-1D35-2B41-AE0C-0E70F67A2FC9}"/>
              </a:ext>
            </a:extLst>
          </p:cNvPr>
          <p:cNvSpPr txBox="1"/>
          <p:nvPr/>
        </p:nvSpPr>
        <p:spPr>
          <a:xfrm>
            <a:off x="4853421" y="4663453"/>
            <a:ext cx="6472957" cy="646331"/>
          </a:xfrm>
          <a:prstGeom prst="rect">
            <a:avLst/>
          </a:prstGeom>
          <a:noFill/>
        </p:spPr>
        <p:txBody>
          <a:bodyPr wrap="square" rtlCol="0">
            <a:spAutoFit/>
          </a:bodyPr>
          <a:lstStyle/>
          <a:p>
            <a:r>
              <a:rPr lang="fr-FR" sz="3600" dirty="0"/>
              <a:t>En partenariat avec :</a:t>
            </a:r>
          </a:p>
        </p:txBody>
      </p:sp>
      <p:cxnSp>
        <p:nvCxnSpPr>
          <p:cNvPr id="14" name="Connecteur droit 13">
            <a:extLst>
              <a:ext uri="{FF2B5EF4-FFF2-40B4-BE49-F238E27FC236}">
                <a16:creationId xmlns:a16="http://schemas.microsoft.com/office/drawing/2014/main" id="{7F8D656F-D530-2242-857B-B82431528065}"/>
              </a:ext>
            </a:extLst>
          </p:cNvPr>
          <p:cNvCxnSpPr/>
          <p:nvPr/>
        </p:nvCxnSpPr>
        <p:spPr>
          <a:xfrm>
            <a:off x="3721100" y="4097618"/>
            <a:ext cx="873760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4A87AC6B-CBED-524D-B6C0-D3A7DEB3D0C1}"/>
              </a:ext>
            </a:extLst>
          </p:cNvPr>
          <p:cNvCxnSpPr/>
          <p:nvPr/>
        </p:nvCxnSpPr>
        <p:spPr>
          <a:xfrm>
            <a:off x="3632200" y="5875618"/>
            <a:ext cx="873760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Image 5" descr="Une image contenant texte&#10;&#10;Description générée automatiquement">
            <a:extLst>
              <a:ext uri="{FF2B5EF4-FFF2-40B4-BE49-F238E27FC236}">
                <a16:creationId xmlns:a16="http://schemas.microsoft.com/office/drawing/2014/main" id="{9C3D54B1-4EF7-7544-B21A-1FD2AFC3297D}"/>
              </a:ext>
            </a:extLst>
          </p:cNvPr>
          <p:cNvPicPr>
            <a:picLocks noChangeAspect="1"/>
          </p:cNvPicPr>
          <p:nvPr/>
        </p:nvPicPr>
        <p:blipFill>
          <a:blip r:embed="rId6"/>
          <a:stretch>
            <a:fillRect/>
          </a:stretch>
        </p:blipFill>
        <p:spPr>
          <a:xfrm>
            <a:off x="10642599" y="982405"/>
            <a:ext cx="2133600" cy="2133600"/>
          </a:xfrm>
          <a:prstGeom prst="rect">
            <a:avLst/>
          </a:prstGeom>
        </p:spPr>
      </p:pic>
      <p:pic>
        <p:nvPicPr>
          <p:cNvPr id="5" name="Image 4">
            <a:extLst>
              <a:ext uri="{FF2B5EF4-FFF2-40B4-BE49-F238E27FC236}">
                <a16:creationId xmlns:a16="http://schemas.microsoft.com/office/drawing/2014/main" id="{8B9127DC-D881-7C49-BE10-C67E3DFF87D4}"/>
              </a:ext>
            </a:extLst>
          </p:cNvPr>
          <p:cNvPicPr>
            <a:picLocks noChangeAspect="1"/>
          </p:cNvPicPr>
          <p:nvPr/>
        </p:nvPicPr>
        <p:blipFill>
          <a:blip r:embed="rId7"/>
          <a:stretch>
            <a:fillRect/>
          </a:stretch>
        </p:blipFill>
        <p:spPr>
          <a:xfrm>
            <a:off x="6186707" y="8589596"/>
            <a:ext cx="2968187" cy="918882"/>
          </a:xfrm>
          <a:prstGeom prst="rect">
            <a:avLst/>
          </a:prstGeom>
        </p:spPr>
      </p:pic>
    </p:spTree>
    <p:extLst>
      <p:ext uri="{BB962C8B-B14F-4D97-AF65-F5344CB8AC3E}">
        <p14:creationId xmlns:p14="http://schemas.microsoft.com/office/powerpoint/2010/main" val="4223789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1759AE46-436E-FD46-91D5-A1602809A7B0}"/>
              </a:ext>
            </a:extLst>
          </p:cNvPr>
          <p:cNvSpPr>
            <a:spLocks noGrp="1"/>
          </p:cNvSpPr>
          <p:nvPr>
            <p:ph type="title"/>
          </p:nvPr>
        </p:nvSpPr>
        <p:spPr>
          <a:xfrm>
            <a:off x="914403" y="311727"/>
            <a:ext cx="6336999" cy="1092608"/>
          </a:xfrm>
        </p:spPr>
        <p:txBody>
          <a:bodyPr rtlCol="0">
            <a:normAutofit/>
          </a:bodyPr>
          <a:lstStyle/>
          <a:p>
            <a:pPr rtl="0"/>
            <a:r>
              <a:rPr lang="fr-FR" dirty="0"/>
              <a:t>Introduction</a:t>
            </a:r>
          </a:p>
        </p:txBody>
      </p:sp>
      <p:sp>
        <p:nvSpPr>
          <p:cNvPr id="4" name="Espace réservé au numéro de diapositive 3">
            <a:extLst>
              <a:ext uri="{FF2B5EF4-FFF2-40B4-BE49-F238E27FC236}">
                <a16:creationId xmlns:a16="http://schemas.microsoft.com/office/drawing/2014/main" id="{3C356D79-8A64-944F-A378-FD0655E6E76F}"/>
              </a:ext>
            </a:extLst>
          </p:cNvPr>
          <p:cNvSpPr>
            <a:spLocks noGrp="1"/>
          </p:cNvSpPr>
          <p:nvPr>
            <p:ph type="sldNum" sz="quarter" idx="11"/>
          </p:nvPr>
        </p:nvSpPr>
        <p:spPr/>
        <p:txBody>
          <a:bodyPr rtlCol="0"/>
          <a:lstStyle/>
          <a:p>
            <a:pPr rtl="0"/>
            <a:fld id="{CB2079F2-58AF-ED44-82D7-E04B2F6FD686}" type="slidenum">
              <a:rPr lang="fr-FR" smtClean="0"/>
              <a:pPr rtl="0"/>
              <a:t>1</a:t>
            </a:fld>
            <a:endParaRPr lang="fr-FR"/>
          </a:p>
        </p:txBody>
      </p:sp>
      <p:sp>
        <p:nvSpPr>
          <p:cNvPr id="19" name="Espace réservé au texte 18">
            <a:extLst>
              <a:ext uri="{FF2B5EF4-FFF2-40B4-BE49-F238E27FC236}">
                <a16:creationId xmlns:a16="http://schemas.microsoft.com/office/drawing/2014/main" id="{63005572-D337-B54A-9835-6FE866D4BAFB}"/>
              </a:ext>
            </a:extLst>
          </p:cNvPr>
          <p:cNvSpPr>
            <a:spLocks noGrp="1"/>
          </p:cNvSpPr>
          <p:nvPr>
            <p:ph type="body" sz="quarter" idx="15"/>
          </p:nvPr>
        </p:nvSpPr>
        <p:spPr>
          <a:xfrm>
            <a:off x="1793631" y="1521566"/>
            <a:ext cx="12274061" cy="7340572"/>
          </a:xfrm>
          <a:solidFill>
            <a:schemeClr val="bg1">
              <a:lumMod val="95000"/>
            </a:schemeClr>
          </a:solidFill>
        </p:spPr>
        <p:txBody>
          <a:bodyPr rtlCol="0">
            <a:noAutofit/>
          </a:bodyPr>
          <a:lstStyle/>
          <a:p>
            <a:endParaRPr lang="fr-FR" sz="2000" dirty="0"/>
          </a:p>
          <a:p>
            <a:r>
              <a:rPr lang="fr-FR" sz="2000" dirty="0"/>
              <a:t>Le Handicap est l’une des premières sources de discrimination à l’embauche en France.</a:t>
            </a:r>
          </a:p>
          <a:p>
            <a:r>
              <a:rPr lang="fr-FR" sz="2000" dirty="0"/>
              <a:t>Une étude auprès de Directeurs Juridiques a été menée en 2020 et fait échos à l’Observatoire du Handicap dans la profession d’Avocat de Droit comme un H! lancé en 2019. Cette étude permet de dresser l’état des lieux du Handicap au sein des Directions Juridiques.</a:t>
            </a:r>
            <a:endParaRPr lang="fr-FR" sz="2400" dirty="0"/>
          </a:p>
          <a:p>
            <a:r>
              <a:rPr lang="fr-FR" sz="2000" dirty="0"/>
              <a:t>L’AFJE, le Cercle Montesquieu, Droit comme un H  !, </a:t>
            </a:r>
            <a:r>
              <a:rPr lang="fr-FR" sz="2000" dirty="0" err="1"/>
              <a:t>Atorus</a:t>
            </a:r>
            <a:r>
              <a:rPr lang="fr-FR" sz="2000" dirty="0"/>
              <a:t> </a:t>
            </a:r>
            <a:r>
              <a:rPr lang="fr-FR" sz="2000" dirty="0" err="1"/>
              <a:t>Executive</a:t>
            </a:r>
            <a:r>
              <a:rPr lang="fr-FR" sz="2000" dirty="0"/>
              <a:t> et Microsoft se sont associés pour réaliser ce livre blanc  qui a notamment pour objectif de présenter les principaux résultats.</a:t>
            </a:r>
          </a:p>
        </p:txBody>
      </p:sp>
      <p:cxnSp>
        <p:nvCxnSpPr>
          <p:cNvPr id="12" name="Connecteur droit 11">
            <a:extLst>
              <a:ext uri="{FF2B5EF4-FFF2-40B4-BE49-F238E27FC236}">
                <a16:creationId xmlns:a16="http://schemas.microsoft.com/office/drawing/2014/main" id="{8F54C296-176B-3047-B9A7-34DAA0FFB978}"/>
              </a:ext>
            </a:extLst>
          </p:cNvPr>
          <p:cNvCxnSpPr>
            <a:cxnSpLocks/>
          </p:cNvCxnSpPr>
          <p:nvPr/>
        </p:nvCxnSpPr>
        <p:spPr>
          <a:xfrm>
            <a:off x="8235978" y="1809804"/>
            <a:ext cx="0" cy="6541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Image 15" descr="Une image contenant texte&#10;&#10;Description générée automatiquement">
            <a:extLst>
              <a:ext uri="{FF2B5EF4-FFF2-40B4-BE49-F238E27FC236}">
                <a16:creationId xmlns:a16="http://schemas.microsoft.com/office/drawing/2014/main" id="{044A9B6C-1528-7645-B51C-D200EB44746B}"/>
              </a:ext>
            </a:extLst>
          </p:cNvPr>
          <p:cNvPicPr>
            <a:picLocks noChangeAspect="1"/>
          </p:cNvPicPr>
          <p:nvPr/>
        </p:nvPicPr>
        <p:blipFill>
          <a:blip r:embed="rId3"/>
          <a:stretch>
            <a:fillRect/>
          </a:stretch>
        </p:blipFill>
        <p:spPr>
          <a:xfrm>
            <a:off x="8432783" y="5123818"/>
            <a:ext cx="2126357" cy="1170509"/>
          </a:xfrm>
          <a:prstGeom prst="rect">
            <a:avLst/>
          </a:prstGeom>
        </p:spPr>
      </p:pic>
      <p:pic>
        <p:nvPicPr>
          <p:cNvPr id="26" name="Image 25" descr="Une image contenant texte&#10;&#10;Description générée automatiquement">
            <a:extLst>
              <a:ext uri="{FF2B5EF4-FFF2-40B4-BE49-F238E27FC236}">
                <a16:creationId xmlns:a16="http://schemas.microsoft.com/office/drawing/2014/main" id="{D8D9838C-5BAA-2D4C-8E3B-97C092F01E53}"/>
              </a:ext>
            </a:extLst>
          </p:cNvPr>
          <p:cNvPicPr>
            <a:picLocks noChangeAspect="1"/>
          </p:cNvPicPr>
          <p:nvPr/>
        </p:nvPicPr>
        <p:blipFill>
          <a:blip r:embed="rId4"/>
          <a:stretch>
            <a:fillRect/>
          </a:stretch>
        </p:blipFill>
        <p:spPr>
          <a:xfrm>
            <a:off x="8854758" y="1934013"/>
            <a:ext cx="1282409" cy="1282409"/>
          </a:xfrm>
          <a:prstGeom prst="rect">
            <a:avLst/>
          </a:prstGeom>
        </p:spPr>
      </p:pic>
      <p:pic>
        <p:nvPicPr>
          <p:cNvPr id="28" name="Image 27">
            <a:extLst>
              <a:ext uri="{FF2B5EF4-FFF2-40B4-BE49-F238E27FC236}">
                <a16:creationId xmlns:a16="http://schemas.microsoft.com/office/drawing/2014/main" id="{4930EF2F-0221-E54C-8EAA-30782B1FC477}"/>
              </a:ext>
            </a:extLst>
          </p:cNvPr>
          <p:cNvPicPr>
            <a:picLocks noChangeAspect="1"/>
          </p:cNvPicPr>
          <p:nvPr/>
        </p:nvPicPr>
        <p:blipFill>
          <a:blip r:embed="rId5"/>
          <a:srcRect/>
          <a:stretch/>
        </p:blipFill>
        <p:spPr>
          <a:xfrm>
            <a:off x="11905052" y="1753624"/>
            <a:ext cx="1643186" cy="1643186"/>
          </a:xfrm>
          <a:prstGeom prst="rect">
            <a:avLst/>
          </a:prstGeom>
        </p:spPr>
      </p:pic>
      <p:pic>
        <p:nvPicPr>
          <p:cNvPr id="32" name="Image 31" descr="Une image contenant texte&#10;&#10;Description générée automatiquement">
            <a:extLst>
              <a:ext uri="{FF2B5EF4-FFF2-40B4-BE49-F238E27FC236}">
                <a16:creationId xmlns:a16="http://schemas.microsoft.com/office/drawing/2014/main" id="{F6870B04-75FB-6A4D-B735-D9EE4FE4C953}"/>
              </a:ext>
            </a:extLst>
          </p:cNvPr>
          <p:cNvPicPr>
            <a:picLocks noChangeAspect="1"/>
          </p:cNvPicPr>
          <p:nvPr/>
        </p:nvPicPr>
        <p:blipFill>
          <a:blip r:embed="rId6"/>
          <a:stretch>
            <a:fillRect/>
          </a:stretch>
        </p:blipFill>
        <p:spPr>
          <a:xfrm>
            <a:off x="9146417" y="7120398"/>
            <a:ext cx="4275725" cy="770943"/>
          </a:xfrm>
          <a:prstGeom prst="rect">
            <a:avLst/>
          </a:prstGeom>
        </p:spPr>
      </p:pic>
      <p:sp>
        <p:nvSpPr>
          <p:cNvPr id="2" name="ZoneTexte 1">
            <a:extLst>
              <a:ext uri="{FF2B5EF4-FFF2-40B4-BE49-F238E27FC236}">
                <a16:creationId xmlns:a16="http://schemas.microsoft.com/office/drawing/2014/main" id="{E79404C8-AEC9-E94C-841A-3B2E2C7C7799}"/>
              </a:ext>
            </a:extLst>
          </p:cNvPr>
          <p:cNvSpPr txBox="1"/>
          <p:nvPr/>
        </p:nvSpPr>
        <p:spPr>
          <a:xfrm>
            <a:off x="8564964" y="4196860"/>
            <a:ext cx="5022538" cy="430887"/>
          </a:xfrm>
          <a:prstGeom prst="rect">
            <a:avLst/>
          </a:prstGeom>
          <a:noFill/>
        </p:spPr>
        <p:txBody>
          <a:bodyPr wrap="square" rtlCol="0">
            <a:spAutoFit/>
          </a:bodyPr>
          <a:lstStyle/>
          <a:p>
            <a:pPr algn="ctr"/>
            <a:r>
              <a:rPr lang="fr-FR" sz="2200" dirty="0"/>
              <a:t>En partenariat avec :</a:t>
            </a:r>
          </a:p>
        </p:txBody>
      </p:sp>
      <p:pic>
        <p:nvPicPr>
          <p:cNvPr id="5" name="Image 4">
            <a:extLst>
              <a:ext uri="{FF2B5EF4-FFF2-40B4-BE49-F238E27FC236}">
                <a16:creationId xmlns:a16="http://schemas.microsoft.com/office/drawing/2014/main" id="{1329403A-45BE-CD49-8E2D-860964620174}"/>
              </a:ext>
            </a:extLst>
          </p:cNvPr>
          <p:cNvPicPr>
            <a:picLocks noChangeAspect="1"/>
          </p:cNvPicPr>
          <p:nvPr/>
        </p:nvPicPr>
        <p:blipFill>
          <a:blip r:embed="rId7"/>
          <a:stretch>
            <a:fillRect/>
          </a:stretch>
        </p:blipFill>
        <p:spPr>
          <a:xfrm>
            <a:off x="11097186" y="5503989"/>
            <a:ext cx="2490316" cy="770944"/>
          </a:xfrm>
          <a:prstGeom prst="rect">
            <a:avLst/>
          </a:prstGeom>
        </p:spPr>
      </p:pic>
    </p:spTree>
    <p:extLst>
      <p:ext uri="{BB962C8B-B14F-4D97-AF65-F5344CB8AC3E}">
        <p14:creationId xmlns:p14="http://schemas.microsoft.com/office/powerpoint/2010/main" val="3156811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80D699-B9EA-114B-9D9E-E7B7483ED56E}"/>
              </a:ext>
            </a:extLst>
          </p:cNvPr>
          <p:cNvSpPr/>
          <p:nvPr/>
        </p:nvSpPr>
        <p:spPr>
          <a:xfrm>
            <a:off x="10764885" y="488602"/>
            <a:ext cx="4621649" cy="4591287"/>
          </a:xfrm>
          <a:prstGeom prst="rect">
            <a:avLst/>
          </a:prstGeom>
          <a:solidFill>
            <a:srgbClr val="232328">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itre 31">
            <a:extLst>
              <a:ext uri="{FF2B5EF4-FFF2-40B4-BE49-F238E27FC236}">
                <a16:creationId xmlns:a16="http://schemas.microsoft.com/office/drawing/2014/main" id="{2B9437BA-2A1D-8148-8ACC-5EC0B9043768}"/>
              </a:ext>
            </a:extLst>
          </p:cNvPr>
          <p:cNvSpPr>
            <a:spLocks noGrp="1"/>
          </p:cNvSpPr>
          <p:nvPr>
            <p:ph type="title"/>
          </p:nvPr>
        </p:nvSpPr>
        <p:spPr>
          <a:xfrm>
            <a:off x="914403" y="311726"/>
            <a:ext cx="6336999" cy="1386729"/>
          </a:xfrm>
        </p:spPr>
        <p:txBody>
          <a:bodyPr rtlCol="0">
            <a:normAutofit fontScale="90000"/>
          </a:bodyPr>
          <a:lstStyle/>
          <a:p>
            <a:pPr rtl="0"/>
            <a:r>
              <a:rPr lang="fr-FR" dirty="0"/>
              <a:t>Le Handicap en France</a:t>
            </a:r>
          </a:p>
        </p:txBody>
      </p:sp>
      <p:sp>
        <p:nvSpPr>
          <p:cNvPr id="4" name="Espace réservé au numéro de diapositive 3">
            <a:extLst>
              <a:ext uri="{FF2B5EF4-FFF2-40B4-BE49-F238E27FC236}">
                <a16:creationId xmlns:a16="http://schemas.microsoft.com/office/drawing/2014/main" id="{DF7B9793-9DAB-0A41-A376-B5495BAD1087}"/>
              </a:ext>
            </a:extLst>
          </p:cNvPr>
          <p:cNvSpPr>
            <a:spLocks noGrp="1"/>
          </p:cNvSpPr>
          <p:nvPr>
            <p:ph type="sldNum" sz="quarter" idx="11"/>
          </p:nvPr>
        </p:nvSpPr>
        <p:spPr/>
        <p:txBody>
          <a:bodyPr rtlCol="0"/>
          <a:lstStyle/>
          <a:p>
            <a:pPr rtl="0"/>
            <a:fld id="{CB2079F2-58AF-ED44-82D7-E04B2F6FD686}" type="slidenum">
              <a:rPr lang="fr-FR" smtClean="0"/>
              <a:pPr rtl="0"/>
              <a:t>2</a:t>
            </a:fld>
            <a:endParaRPr lang="fr-FR"/>
          </a:p>
        </p:txBody>
      </p:sp>
      <p:sp>
        <p:nvSpPr>
          <p:cNvPr id="33" name="Espace réservé au texte 32">
            <a:extLst>
              <a:ext uri="{FF2B5EF4-FFF2-40B4-BE49-F238E27FC236}">
                <a16:creationId xmlns:a16="http://schemas.microsoft.com/office/drawing/2014/main" id="{73809FD6-F4D4-B140-ADA6-BC8E541A63B4}"/>
              </a:ext>
            </a:extLst>
          </p:cNvPr>
          <p:cNvSpPr>
            <a:spLocks noGrp="1"/>
          </p:cNvSpPr>
          <p:nvPr>
            <p:ph type="body" sz="quarter" idx="14"/>
          </p:nvPr>
        </p:nvSpPr>
        <p:spPr>
          <a:xfrm>
            <a:off x="415868" y="5421086"/>
            <a:ext cx="6858000" cy="3915002"/>
          </a:xfrm>
        </p:spPr>
        <p:txBody>
          <a:bodyPr rtlCol="0">
            <a:normAutofit/>
          </a:bodyPr>
          <a:lstStyle/>
          <a:p>
            <a:pPr rtl="0"/>
            <a:r>
              <a:rPr lang="fr-FR" sz="2900" u="sng" dirty="0"/>
              <a:t>Quelques chiffres :</a:t>
            </a:r>
          </a:p>
          <a:p>
            <a:pPr rtl="0"/>
            <a:r>
              <a:rPr lang="fr-FR" sz="1800" dirty="0"/>
              <a:t>              millions : c’est le nombre de personnes touchées par le handicap en France.</a:t>
            </a:r>
          </a:p>
          <a:p>
            <a:pPr rtl="0"/>
            <a:r>
              <a:rPr lang="fr-FR" dirty="0"/>
              <a:t>                  </a:t>
            </a:r>
            <a:r>
              <a:rPr lang="fr-FR" sz="1800" dirty="0"/>
              <a:t>millions seulement disposent d’une reconnaissance de travailleurs handicapés. Beaucoup de personnes ignorent qu’elles peuvent bénéficier du statut (OETH).</a:t>
            </a:r>
          </a:p>
          <a:p>
            <a:pPr algn="ctr"/>
            <a:r>
              <a:rPr lang="fr-FR" sz="1800" dirty="0"/>
              <a:t>Entre 2016 et 2020, le taux de chômage des personnes en situation de handicap a augmenté de presque 5%.</a:t>
            </a:r>
          </a:p>
          <a:p>
            <a:pPr rtl="0"/>
            <a:endParaRPr lang="fr-FR" sz="2000" dirty="0"/>
          </a:p>
        </p:txBody>
      </p:sp>
      <p:sp>
        <p:nvSpPr>
          <p:cNvPr id="34" name="Espace réservé au texte 33">
            <a:extLst>
              <a:ext uri="{FF2B5EF4-FFF2-40B4-BE49-F238E27FC236}">
                <a16:creationId xmlns:a16="http://schemas.microsoft.com/office/drawing/2014/main" id="{38F8A3FB-45DC-D849-9351-BB6E92CE2C0E}"/>
              </a:ext>
            </a:extLst>
          </p:cNvPr>
          <p:cNvSpPr>
            <a:spLocks noGrp="1"/>
          </p:cNvSpPr>
          <p:nvPr>
            <p:ph type="body" sz="quarter" idx="15"/>
          </p:nvPr>
        </p:nvSpPr>
        <p:spPr>
          <a:xfrm>
            <a:off x="6947104" y="330377"/>
            <a:ext cx="7356532" cy="5017585"/>
          </a:xfrm>
          <a:ln>
            <a:noFill/>
          </a:ln>
        </p:spPr>
        <p:txBody>
          <a:bodyPr rtlCol="0">
            <a:normAutofit/>
          </a:bodyPr>
          <a:lstStyle/>
          <a:p>
            <a:endParaRPr lang="fr-FR" sz="1600" dirty="0"/>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a:t>Seuls  </a:t>
            </a:r>
            <a:r>
              <a:rPr lang="fr-FR" sz="2800" dirty="0"/>
              <a:t>    </a:t>
            </a:r>
            <a:r>
              <a:rPr lang="fr-FR" sz="1600" dirty="0"/>
              <a:t>des travailleurs handicapés sont des femmes.</a:t>
            </a:r>
          </a:p>
          <a:p>
            <a:pPr marL="285750" indent="-285750">
              <a:buFont typeface="Arial" panose="020B0604020202020204" pitchFamily="34" charset="0"/>
              <a:buChar char="•"/>
            </a:pPr>
            <a:r>
              <a:rPr lang="fr-FR" sz="1600" dirty="0"/>
              <a:t>Un femme cadre a seulement </a:t>
            </a:r>
            <a:r>
              <a:rPr lang="fr-FR" sz="1600" b="1" dirty="0"/>
              <a:t>        </a:t>
            </a:r>
            <a:r>
              <a:rPr lang="fr-FR" sz="1600" dirty="0"/>
              <a:t>de chances d'avoir un emploi si elle est handicapée;  </a:t>
            </a:r>
            <a:r>
              <a:rPr lang="fr-FR" sz="1600" b="1" dirty="0"/>
              <a:t>        </a:t>
            </a:r>
            <a:r>
              <a:rPr lang="fr-FR" sz="1600" dirty="0"/>
              <a:t>sont au chômage.</a:t>
            </a:r>
          </a:p>
          <a:p>
            <a:endParaRPr lang="fr-FR" sz="1600" u="sng" dirty="0"/>
          </a:p>
          <a:p>
            <a:endParaRPr lang="fr-FR" sz="1600" u="sng" dirty="0"/>
          </a:p>
          <a:p>
            <a:endParaRPr lang="fr-FR" sz="1600" u="sng" dirty="0"/>
          </a:p>
          <a:p>
            <a:endParaRPr lang="fr-FR" sz="1600" u="sng" dirty="0"/>
          </a:p>
          <a:p>
            <a:endParaRPr lang="fr-FR" sz="1600" u="sng" dirty="0"/>
          </a:p>
          <a:p>
            <a:endParaRPr lang="fr-FR" sz="1600" u="sng" dirty="0"/>
          </a:p>
          <a:p>
            <a:endParaRPr lang="fr-FR" sz="1600" u="sng" dirty="0"/>
          </a:p>
          <a:p>
            <a:endParaRPr lang="fr-FR" sz="1600" u="sng" dirty="0"/>
          </a:p>
          <a:p>
            <a:endParaRPr lang="fr-FR" dirty="0"/>
          </a:p>
          <a:p>
            <a:endParaRPr lang="fr-FR" dirty="0"/>
          </a:p>
          <a:p>
            <a:endParaRPr lang="fr-FR" dirty="0"/>
          </a:p>
          <a:p>
            <a:endParaRPr lang="fr-FR" sz="1600" u="sng" dirty="0"/>
          </a:p>
          <a:p>
            <a:endParaRPr lang="fr-FR" sz="1600" u="sng" dirty="0"/>
          </a:p>
          <a:p>
            <a:endParaRPr lang="fr-FR" sz="1600" u="sng" dirty="0"/>
          </a:p>
        </p:txBody>
      </p:sp>
      <p:pic>
        <p:nvPicPr>
          <p:cNvPr id="22" name="Espace réservé à l’image 21">
            <a:extLst>
              <a:ext uri="{FF2B5EF4-FFF2-40B4-BE49-F238E27FC236}">
                <a16:creationId xmlns:a16="http://schemas.microsoft.com/office/drawing/2014/main" id="{EB355BD0-A908-EE41-A9FB-96701C312020}"/>
              </a:ext>
            </a:extLst>
          </p:cNvPr>
          <p:cNvPicPr>
            <a:picLocks noGrp="1" noChangeAspect="1"/>
          </p:cNvPicPr>
          <p:nvPr>
            <p:ph type="pic" sz="quarter" idx="17"/>
          </p:nvPr>
        </p:nvPicPr>
        <p:blipFill>
          <a:blip r:embed="rId3"/>
          <a:srcRect t="12895" b="12895"/>
          <a:stretch/>
        </p:blipFill>
        <p:spPr>
          <a:xfrm>
            <a:off x="7855758" y="5613400"/>
            <a:ext cx="7524611" cy="3722688"/>
          </a:xfrm>
        </p:spPr>
      </p:pic>
      <p:pic>
        <p:nvPicPr>
          <p:cNvPr id="12" name="Espace réservé à l’image 11">
            <a:extLst>
              <a:ext uri="{FF2B5EF4-FFF2-40B4-BE49-F238E27FC236}">
                <a16:creationId xmlns:a16="http://schemas.microsoft.com/office/drawing/2014/main" id="{02CA5506-A3A9-D345-9A9D-B3ABA95CA2CB}"/>
              </a:ext>
            </a:extLst>
          </p:cNvPr>
          <p:cNvPicPr preferRelativeResize="0">
            <a:picLocks noGrp="1"/>
          </p:cNvPicPr>
          <p:nvPr>
            <p:ph type="pic" sz="quarter" idx="13"/>
          </p:nvPr>
        </p:nvPicPr>
        <p:blipFill>
          <a:blip r:embed="rId4"/>
          <a:stretch/>
        </p:blipFill>
        <p:spPr>
          <a:xfrm>
            <a:off x="415868" y="2105013"/>
            <a:ext cx="6283265" cy="3526072"/>
          </a:xfrm>
        </p:spPr>
      </p:pic>
      <p:sp>
        <p:nvSpPr>
          <p:cNvPr id="11" name="ZoneTexte 10">
            <a:extLst>
              <a:ext uri="{FF2B5EF4-FFF2-40B4-BE49-F238E27FC236}">
                <a16:creationId xmlns:a16="http://schemas.microsoft.com/office/drawing/2014/main" id="{FA8AFF9F-7C2F-704C-9012-59F74D6D333A}"/>
              </a:ext>
            </a:extLst>
          </p:cNvPr>
          <p:cNvSpPr txBox="1"/>
          <p:nvPr/>
        </p:nvSpPr>
        <p:spPr>
          <a:xfrm>
            <a:off x="572620" y="5918721"/>
            <a:ext cx="915502" cy="70788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4000" b="1" dirty="0">
                <a:ln/>
                <a:solidFill>
                  <a:schemeClr val="accent3"/>
                </a:solidFill>
              </a:rPr>
              <a:t>12</a:t>
            </a:r>
          </a:p>
        </p:txBody>
      </p:sp>
      <p:sp>
        <p:nvSpPr>
          <p:cNvPr id="19" name="ZoneTexte 18">
            <a:extLst>
              <a:ext uri="{FF2B5EF4-FFF2-40B4-BE49-F238E27FC236}">
                <a16:creationId xmlns:a16="http://schemas.microsoft.com/office/drawing/2014/main" id="{66671BB5-E4BE-A44C-82C7-5D64493467B8}"/>
              </a:ext>
            </a:extLst>
          </p:cNvPr>
          <p:cNvSpPr txBox="1"/>
          <p:nvPr/>
        </p:nvSpPr>
        <p:spPr>
          <a:xfrm>
            <a:off x="441472" y="6790307"/>
            <a:ext cx="1177798" cy="70788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4000" b="1" dirty="0">
                <a:ln/>
                <a:solidFill>
                  <a:schemeClr val="accent3"/>
                </a:solidFill>
              </a:rPr>
              <a:t>2,7 </a:t>
            </a:r>
          </a:p>
        </p:txBody>
      </p:sp>
      <p:sp>
        <p:nvSpPr>
          <p:cNvPr id="13" name="ZoneTexte 12">
            <a:extLst>
              <a:ext uri="{FF2B5EF4-FFF2-40B4-BE49-F238E27FC236}">
                <a16:creationId xmlns:a16="http://schemas.microsoft.com/office/drawing/2014/main" id="{04ACACC3-54ED-BA4B-BA7E-F655236AA60F}"/>
              </a:ext>
            </a:extLst>
          </p:cNvPr>
          <p:cNvSpPr txBox="1"/>
          <p:nvPr/>
        </p:nvSpPr>
        <p:spPr>
          <a:xfrm>
            <a:off x="7828203" y="1529178"/>
            <a:ext cx="1220651" cy="3385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1600" b="1" dirty="0">
                <a:ln/>
                <a:solidFill>
                  <a:schemeClr val="accent3"/>
                </a:solidFill>
              </a:rPr>
              <a:t>44%</a:t>
            </a:r>
          </a:p>
        </p:txBody>
      </p:sp>
      <p:sp>
        <p:nvSpPr>
          <p:cNvPr id="21" name="ZoneTexte 20">
            <a:extLst>
              <a:ext uri="{FF2B5EF4-FFF2-40B4-BE49-F238E27FC236}">
                <a16:creationId xmlns:a16="http://schemas.microsoft.com/office/drawing/2014/main" id="{ED210A2A-C43A-AE4D-9ED8-638948B123A6}"/>
              </a:ext>
            </a:extLst>
          </p:cNvPr>
          <p:cNvSpPr txBox="1"/>
          <p:nvPr/>
        </p:nvSpPr>
        <p:spPr>
          <a:xfrm>
            <a:off x="8320963" y="2709755"/>
            <a:ext cx="727891" cy="3385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1600" b="1" dirty="0">
                <a:ln/>
                <a:solidFill>
                  <a:schemeClr val="accent3"/>
                </a:solidFill>
              </a:rPr>
              <a:t> 1%</a:t>
            </a:r>
          </a:p>
        </p:txBody>
      </p:sp>
      <p:sp>
        <p:nvSpPr>
          <p:cNvPr id="23" name="ZoneTexte 22">
            <a:extLst>
              <a:ext uri="{FF2B5EF4-FFF2-40B4-BE49-F238E27FC236}">
                <a16:creationId xmlns:a16="http://schemas.microsoft.com/office/drawing/2014/main" id="{A97E44AC-545E-1547-A030-E7D5BD523A0B}"/>
              </a:ext>
            </a:extLst>
          </p:cNvPr>
          <p:cNvSpPr txBox="1"/>
          <p:nvPr/>
        </p:nvSpPr>
        <p:spPr>
          <a:xfrm>
            <a:off x="8456325" y="3377398"/>
            <a:ext cx="727891" cy="3385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1600" b="1" dirty="0">
                <a:ln/>
                <a:solidFill>
                  <a:schemeClr val="accent3"/>
                </a:solidFill>
              </a:rPr>
              <a:t>99 %</a:t>
            </a:r>
          </a:p>
        </p:txBody>
      </p:sp>
      <p:sp>
        <p:nvSpPr>
          <p:cNvPr id="24" name="ZoneTexte 23">
            <a:extLst>
              <a:ext uri="{FF2B5EF4-FFF2-40B4-BE49-F238E27FC236}">
                <a16:creationId xmlns:a16="http://schemas.microsoft.com/office/drawing/2014/main" id="{52C9D4A0-EF4D-2B4B-8828-03B8E7F925C4}"/>
              </a:ext>
            </a:extLst>
          </p:cNvPr>
          <p:cNvSpPr txBox="1"/>
          <p:nvPr/>
        </p:nvSpPr>
        <p:spPr>
          <a:xfrm>
            <a:off x="14576663" y="1866002"/>
            <a:ext cx="552269" cy="3385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1600" b="1" dirty="0">
                <a:ln/>
                <a:solidFill>
                  <a:schemeClr val="accent3"/>
                </a:solidFill>
              </a:rPr>
              <a:t>6%</a:t>
            </a:r>
          </a:p>
        </p:txBody>
      </p:sp>
      <p:cxnSp>
        <p:nvCxnSpPr>
          <p:cNvPr id="3" name="Connecteur droit 2">
            <a:extLst>
              <a:ext uri="{FF2B5EF4-FFF2-40B4-BE49-F238E27FC236}">
                <a16:creationId xmlns:a16="http://schemas.microsoft.com/office/drawing/2014/main" id="{9C684A9A-7D41-D140-9FB4-886C527D8912}"/>
              </a:ext>
            </a:extLst>
          </p:cNvPr>
          <p:cNvCxnSpPr>
            <a:cxnSpLocks/>
          </p:cNvCxnSpPr>
          <p:nvPr/>
        </p:nvCxnSpPr>
        <p:spPr>
          <a:xfrm>
            <a:off x="10660428" y="699974"/>
            <a:ext cx="0" cy="4168546"/>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F39C8743-F171-B748-9D75-C000128338C6}"/>
              </a:ext>
            </a:extLst>
          </p:cNvPr>
          <p:cNvSpPr txBox="1"/>
          <p:nvPr/>
        </p:nvSpPr>
        <p:spPr>
          <a:xfrm>
            <a:off x="12557796" y="3208121"/>
            <a:ext cx="888402" cy="3385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1600" b="1" dirty="0">
                <a:ln/>
                <a:solidFill>
                  <a:schemeClr val="accent3"/>
                </a:solidFill>
              </a:rPr>
              <a:t>30%</a:t>
            </a:r>
          </a:p>
        </p:txBody>
      </p:sp>
      <p:sp>
        <p:nvSpPr>
          <p:cNvPr id="2" name="ZoneTexte 1">
            <a:extLst>
              <a:ext uri="{FF2B5EF4-FFF2-40B4-BE49-F238E27FC236}">
                <a16:creationId xmlns:a16="http://schemas.microsoft.com/office/drawing/2014/main" id="{290E7755-A401-234F-B41F-A4D231FA0ED8}"/>
              </a:ext>
            </a:extLst>
          </p:cNvPr>
          <p:cNvSpPr txBox="1"/>
          <p:nvPr/>
        </p:nvSpPr>
        <p:spPr>
          <a:xfrm>
            <a:off x="10789765" y="937585"/>
            <a:ext cx="4755035" cy="3693319"/>
          </a:xfrm>
          <a:prstGeom prst="rect">
            <a:avLst/>
          </a:prstGeom>
          <a:noFill/>
        </p:spPr>
        <p:txBody>
          <a:bodyPr wrap="square" rtlCol="0">
            <a:spAutoFit/>
          </a:bodyPr>
          <a:lstStyle/>
          <a:p>
            <a:r>
              <a:rPr lang="fr-FR" sz="2000" u="sng" dirty="0"/>
              <a:t>Ce que dit la loi :</a:t>
            </a:r>
          </a:p>
          <a:p>
            <a:endParaRPr lang="fr-FR" dirty="0"/>
          </a:p>
          <a:p>
            <a:pPr marL="285750" indent="-285750">
              <a:buFont typeface="Arial" panose="020B0604020202020204" pitchFamily="34" charset="0"/>
              <a:buChar char="•"/>
            </a:pPr>
            <a:r>
              <a:rPr lang="fr-FR" dirty="0"/>
              <a:t> </a:t>
            </a:r>
            <a:r>
              <a:rPr lang="fr-FR" sz="1600" dirty="0"/>
              <a:t>Les entreprises de plus de 20 salariés devraient employer un minimum de                de personnes en situation de handicap.  Le cas échéant, elles doivent fournir une contribution à l'AGEFIPH.</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a:t>Ce pourcentage est loin d'être atteint dans la réalité: seules </a:t>
            </a:r>
            <a:r>
              <a:rPr lang="fr-FR" sz="1600" b="1" dirty="0"/>
              <a:t>        </a:t>
            </a:r>
            <a:r>
              <a:rPr lang="fr-FR" sz="1600" dirty="0"/>
              <a:t>   des entreprises remplissent cette condition en 2019. (Loi sur l’égalité des droits et des chances du 11 février 2005).</a:t>
            </a:r>
          </a:p>
          <a:p>
            <a:endParaRPr lang="fr-FR" dirty="0"/>
          </a:p>
        </p:txBody>
      </p:sp>
    </p:spTree>
    <p:extLst>
      <p:ext uri="{BB962C8B-B14F-4D97-AF65-F5344CB8AC3E}">
        <p14:creationId xmlns:p14="http://schemas.microsoft.com/office/powerpoint/2010/main" val="2333395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Espace réservé à l’image 77" descr="Plafond de verre blanc vu du dessous.">
            <a:extLst>
              <a:ext uri="{FF2B5EF4-FFF2-40B4-BE49-F238E27FC236}">
                <a16:creationId xmlns:a16="http://schemas.microsoft.com/office/drawing/2014/main" id="{1ECA78C0-9C50-154A-A1E4-8BD502AB0E65}"/>
              </a:ext>
            </a:extLst>
          </p:cNvPr>
          <p:cNvPicPr>
            <a:picLocks noGrp="1" noChangeAspect="1"/>
          </p:cNvPicPr>
          <p:nvPr>
            <p:ph type="pic" sz="quarter" idx="24"/>
          </p:nvPr>
        </p:nvPicPr>
        <p:blipFill>
          <a:blip r:embed="rId3" cstate="print">
            <a:extLst>
              <a:ext uri="{28A0092B-C50C-407E-A947-70E740481C1C}">
                <a14:useLocalDpi xmlns:a14="http://schemas.microsoft.com/office/drawing/2010/main"/>
              </a:ext>
            </a:extLst>
          </a:blip>
          <a:srcRect l="50" r="50"/>
          <a:stretch>
            <a:fillRect/>
          </a:stretch>
        </p:blipFill>
        <p:spPr>
          <a:xfrm>
            <a:off x="7753891" y="-9676"/>
            <a:ext cx="7772400" cy="9625013"/>
          </a:xfrm>
        </p:spPr>
      </p:pic>
      <p:sp>
        <p:nvSpPr>
          <p:cNvPr id="54" name="Espace réservé au texte 53">
            <a:extLst>
              <a:ext uri="{FF2B5EF4-FFF2-40B4-BE49-F238E27FC236}">
                <a16:creationId xmlns:a16="http://schemas.microsoft.com/office/drawing/2014/main" id="{7B072D62-BB08-AC4C-987C-E00AB0CC2B52}"/>
              </a:ext>
            </a:extLst>
          </p:cNvPr>
          <p:cNvSpPr>
            <a:spLocks noGrp="1"/>
          </p:cNvSpPr>
          <p:nvPr>
            <p:ph type="body" sz="quarter" idx="15"/>
          </p:nvPr>
        </p:nvSpPr>
        <p:spPr>
          <a:xfrm>
            <a:off x="10073096" y="636237"/>
            <a:ext cx="3122824" cy="381000"/>
          </a:xfrm>
        </p:spPr>
        <p:txBody>
          <a:bodyPr rtlCol="0">
            <a:noAutofit/>
          </a:bodyPr>
          <a:lstStyle/>
          <a:p>
            <a:pPr rtl="0"/>
            <a:r>
              <a:rPr lang="fr-FR" b="1" dirty="0"/>
              <a:t>Laure </a:t>
            </a:r>
            <a:r>
              <a:rPr lang="fr-FR" b="1" dirty="0" err="1"/>
              <a:t>Lavorel</a:t>
            </a:r>
            <a:endParaRPr lang="fr-FR" b="1" dirty="0"/>
          </a:p>
        </p:txBody>
      </p:sp>
      <p:sp>
        <p:nvSpPr>
          <p:cNvPr id="56" name="Espace réservé au texte 55">
            <a:extLst>
              <a:ext uri="{FF2B5EF4-FFF2-40B4-BE49-F238E27FC236}">
                <a16:creationId xmlns:a16="http://schemas.microsoft.com/office/drawing/2014/main" id="{0E35299E-10CF-1640-9C78-EDC0914BCBA0}"/>
              </a:ext>
            </a:extLst>
          </p:cNvPr>
          <p:cNvSpPr>
            <a:spLocks noGrp="1"/>
          </p:cNvSpPr>
          <p:nvPr>
            <p:ph type="body" sz="quarter" idx="16"/>
          </p:nvPr>
        </p:nvSpPr>
        <p:spPr>
          <a:xfrm>
            <a:off x="9601349" y="1454470"/>
            <a:ext cx="3602843" cy="1748850"/>
          </a:xfrm>
        </p:spPr>
        <p:txBody>
          <a:bodyPr rtlCol="0"/>
          <a:lstStyle/>
          <a:p>
            <a:r>
              <a:rPr lang="fr-FR" sz="1700" i="1" dirty="0"/>
              <a:t>Présidente du Cercle Montesquieu et Senior </a:t>
            </a:r>
            <a:r>
              <a:rPr lang="fr-FR" sz="1700" i="1" dirty="0" err="1"/>
              <a:t>Associate</a:t>
            </a:r>
            <a:r>
              <a:rPr lang="fr-FR" sz="1700" i="1" dirty="0"/>
              <a:t> General </a:t>
            </a:r>
            <a:r>
              <a:rPr lang="fr-FR" sz="1700" i="1" dirty="0" err="1"/>
              <a:t>Counsel</a:t>
            </a:r>
            <a:r>
              <a:rPr lang="fr-FR" sz="1700" i="1" dirty="0"/>
              <a:t> chez </a:t>
            </a:r>
            <a:r>
              <a:rPr lang="fr-FR" sz="1700" i="1" dirty="0" err="1"/>
              <a:t>Broadcom</a:t>
            </a:r>
            <a:endParaRPr lang="fr-FR" sz="1700" dirty="0"/>
          </a:p>
        </p:txBody>
      </p:sp>
      <p:sp>
        <p:nvSpPr>
          <p:cNvPr id="59" name="Espace réservé au texte 58">
            <a:extLst>
              <a:ext uri="{FF2B5EF4-FFF2-40B4-BE49-F238E27FC236}">
                <a16:creationId xmlns:a16="http://schemas.microsoft.com/office/drawing/2014/main" id="{486C4D4E-8B1D-FB43-A5C2-D2BFC2949475}"/>
              </a:ext>
            </a:extLst>
          </p:cNvPr>
          <p:cNvSpPr>
            <a:spLocks noGrp="1"/>
          </p:cNvSpPr>
          <p:nvPr>
            <p:ph type="body" sz="quarter" idx="20"/>
          </p:nvPr>
        </p:nvSpPr>
        <p:spPr>
          <a:xfrm>
            <a:off x="10163636" y="6150611"/>
            <a:ext cx="3086215" cy="381000"/>
          </a:xfrm>
        </p:spPr>
        <p:txBody>
          <a:bodyPr rtlCol="0">
            <a:noAutofit/>
          </a:bodyPr>
          <a:lstStyle/>
          <a:p>
            <a:pPr rtl="0"/>
            <a:r>
              <a:rPr lang="fr-FR" b="1" dirty="0"/>
              <a:t>Marc </a:t>
            </a:r>
            <a:r>
              <a:rPr lang="fr-FR" b="1" dirty="0" err="1"/>
              <a:t>Mossé</a:t>
            </a:r>
            <a:endParaRPr lang="fr-FR" b="1" dirty="0"/>
          </a:p>
        </p:txBody>
      </p:sp>
      <p:sp>
        <p:nvSpPr>
          <p:cNvPr id="60" name="Espace réservé au texte 59">
            <a:extLst>
              <a:ext uri="{FF2B5EF4-FFF2-40B4-BE49-F238E27FC236}">
                <a16:creationId xmlns:a16="http://schemas.microsoft.com/office/drawing/2014/main" id="{596994DF-AB61-1149-87B5-566758D7E673}"/>
              </a:ext>
            </a:extLst>
          </p:cNvPr>
          <p:cNvSpPr>
            <a:spLocks noGrp="1"/>
          </p:cNvSpPr>
          <p:nvPr>
            <p:ph type="body" sz="quarter" idx="21"/>
          </p:nvPr>
        </p:nvSpPr>
        <p:spPr>
          <a:xfrm>
            <a:off x="10021039" y="6885461"/>
            <a:ext cx="3358263" cy="1772216"/>
          </a:xfrm>
        </p:spPr>
        <p:txBody>
          <a:bodyPr rtlCol="0"/>
          <a:lstStyle/>
          <a:p>
            <a:r>
              <a:rPr lang="fr-FR" sz="1700" i="1" dirty="0"/>
              <a:t>Président de l'AFJE et Directeur des Affaires Juridiques et Affaires Publiques chez Microsoft</a:t>
            </a:r>
            <a:endParaRPr lang="fr-FR" sz="1700" dirty="0"/>
          </a:p>
        </p:txBody>
      </p:sp>
      <p:grpSp>
        <p:nvGrpSpPr>
          <p:cNvPr id="25" name="Groupe 24">
            <a:extLst>
              <a:ext uri="{FF2B5EF4-FFF2-40B4-BE49-F238E27FC236}">
                <a16:creationId xmlns:a16="http://schemas.microsoft.com/office/drawing/2014/main" id="{AB9BB9BA-585C-ED4E-8409-78E15C05EDFA}"/>
              </a:ext>
              <a:ext uri="{C183D7F6-B498-43B3-948B-1728B52AA6E4}">
                <adec:decorative xmlns:adec="http://schemas.microsoft.com/office/drawing/2017/decorative" val="1"/>
              </a:ext>
            </a:extLst>
          </p:cNvPr>
          <p:cNvGrpSpPr/>
          <p:nvPr/>
        </p:nvGrpSpPr>
        <p:grpSpPr>
          <a:xfrm>
            <a:off x="9144038" y="443063"/>
            <a:ext cx="4207976" cy="3031823"/>
            <a:chOff x="11739750" y="2491933"/>
            <a:chExt cx="3589605" cy="2119361"/>
          </a:xfrm>
        </p:grpSpPr>
        <p:cxnSp>
          <p:nvCxnSpPr>
            <p:cNvPr id="26" name="Connecteur droit 25">
              <a:extLst>
                <a:ext uri="{FF2B5EF4-FFF2-40B4-BE49-F238E27FC236}">
                  <a16:creationId xmlns:a16="http://schemas.microsoft.com/office/drawing/2014/main" id="{1EAD5090-387D-BC4E-9B02-32A5669B4631}"/>
                </a:ext>
              </a:extLst>
            </p:cNvPr>
            <p:cNvCxnSpPr/>
            <p:nvPr userDrawn="1"/>
          </p:nvCxnSpPr>
          <p:spPr>
            <a:xfrm>
              <a:off x="15327011" y="2501544"/>
              <a:ext cx="2344" cy="2096736"/>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D2507147-A9EA-B44E-8E77-84E27E80C510}"/>
                </a:ext>
              </a:extLst>
            </p:cNvPr>
            <p:cNvCxnSpPr/>
            <p:nvPr userDrawn="1"/>
          </p:nvCxnSpPr>
          <p:spPr>
            <a:xfrm>
              <a:off x="11739750" y="4598279"/>
              <a:ext cx="3587261" cy="0"/>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695AC1E3-FD67-2E49-8593-78016F07DF48}"/>
                </a:ext>
              </a:extLst>
            </p:cNvPr>
            <p:cNvCxnSpPr/>
            <p:nvPr userDrawn="1"/>
          </p:nvCxnSpPr>
          <p:spPr>
            <a:xfrm>
              <a:off x="11739750" y="2501544"/>
              <a:ext cx="3587261" cy="0"/>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E3745BD2-CC50-8647-A314-BC5FAF2351B0}"/>
                </a:ext>
              </a:extLst>
            </p:cNvPr>
            <p:cNvCxnSpPr/>
            <p:nvPr userDrawn="1"/>
          </p:nvCxnSpPr>
          <p:spPr>
            <a:xfrm>
              <a:off x="11739750" y="2491933"/>
              <a:ext cx="0" cy="530192"/>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AB5EFCD1-7F46-4544-AEB4-174BAF4A51D5}"/>
                </a:ext>
              </a:extLst>
            </p:cNvPr>
            <p:cNvCxnSpPr/>
            <p:nvPr userDrawn="1"/>
          </p:nvCxnSpPr>
          <p:spPr>
            <a:xfrm>
              <a:off x="11739750" y="4081102"/>
              <a:ext cx="0" cy="530192"/>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39" name="Groupe 38">
            <a:extLst>
              <a:ext uri="{FF2B5EF4-FFF2-40B4-BE49-F238E27FC236}">
                <a16:creationId xmlns:a16="http://schemas.microsoft.com/office/drawing/2014/main" id="{59B54080-DAE8-F64D-8AC9-AC004C7668DE}"/>
              </a:ext>
              <a:ext uri="{C183D7F6-B498-43B3-948B-1728B52AA6E4}">
                <adec:decorative xmlns:adec="http://schemas.microsoft.com/office/drawing/2017/decorative" val="1"/>
              </a:ext>
            </a:extLst>
          </p:cNvPr>
          <p:cNvGrpSpPr/>
          <p:nvPr/>
        </p:nvGrpSpPr>
        <p:grpSpPr>
          <a:xfrm>
            <a:off x="9301530" y="5845633"/>
            <a:ext cx="4205228" cy="2847632"/>
            <a:chOff x="11739750" y="2491933"/>
            <a:chExt cx="3589605" cy="2119361"/>
          </a:xfrm>
        </p:grpSpPr>
        <p:cxnSp>
          <p:nvCxnSpPr>
            <p:cNvPr id="40" name="Connecteur droit 39">
              <a:extLst>
                <a:ext uri="{FF2B5EF4-FFF2-40B4-BE49-F238E27FC236}">
                  <a16:creationId xmlns:a16="http://schemas.microsoft.com/office/drawing/2014/main" id="{5207D188-0415-ED41-B043-32001E8AF5D1}"/>
                </a:ext>
              </a:extLst>
            </p:cNvPr>
            <p:cNvCxnSpPr/>
            <p:nvPr userDrawn="1"/>
          </p:nvCxnSpPr>
          <p:spPr>
            <a:xfrm>
              <a:off x="15327011" y="2501544"/>
              <a:ext cx="2344" cy="2096736"/>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5FDC91AB-47CF-3A43-A69C-29ADA511D2F5}"/>
                </a:ext>
              </a:extLst>
            </p:cNvPr>
            <p:cNvCxnSpPr/>
            <p:nvPr userDrawn="1"/>
          </p:nvCxnSpPr>
          <p:spPr>
            <a:xfrm>
              <a:off x="11739750" y="4598279"/>
              <a:ext cx="3587261" cy="0"/>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0ABD26CE-F00E-564C-84AA-3970B31299BC}"/>
                </a:ext>
              </a:extLst>
            </p:cNvPr>
            <p:cNvCxnSpPr/>
            <p:nvPr userDrawn="1"/>
          </p:nvCxnSpPr>
          <p:spPr>
            <a:xfrm>
              <a:off x="11739750" y="2501544"/>
              <a:ext cx="3587261" cy="0"/>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9B3788C1-447E-A949-926B-3A5F0D70B622}"/>
                </a:ext>
              </a:extLst>
            </p:cNvPr>
            <p:cNvCxnSpPr/>
            <p:nvPr userDrawn="1"/>
          </p:nvCxnSpPr>
          <p:spPr>
            <a:xfrm>
              <a:off x="11739750" y="2491933"/>
              <a:ext cx="0" cy="530192"/>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3D4382FE-BFE2-F74F-A210-1AE0832519A9}"/>
                </a:ext>
              </a:extLst>
            </p:cNvPr>
            <p:cNvCxnSpPr/>
            <p:nvPr userDrawn="1"/>
          </p:nvCxnSpPr>
          <p:spPr>
            <a:xfrm>
              <a:off x="11739750" y="4081102"/>
              <a:ext cx="0" cy="530192"/>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grpSp>
      <p:sp>
        <p:nvSpPr>
          <p:cNvPr id="130" name="Espace réservé au numéro de diapositive 3">
            <a:extLst>
              <a:ext uri="{FF2B5EF4-FFF2-40B4-BE49-F238E27FC236}">
                <a16:creationId xmlns:a16="http://schemas.microsoft.com/office/drawing/2014/main" id="{04133367-5E2E-4E41-98EF-1FB7648B7C8E}"/>
              </a:ext>
            </a:extLst>
          </p:cNvPr>
          <p:cNvSpPr txBox="1">
            <a:spLocks/>
          </p:cNvSpPr>
          <p:nvPr/>
        </p:nvSpPr>
        <p:spPr>
          <a:xfrm>
            <a:off x="13226902" y="9620175"/>
            <a:ext cx="2153468" cy="438225"/>
          </a:xfrm>
          <a:prstGeom prst="rect">
            <a:avLst/>
          </a:prstGeom>
        </p:spPr>
        <p:txBody>
          <a:bodyPr vert="horz" lIns="91440" tIns="45720" rIns="91440" bIns="45720" rtlCol="0" anchor="ctr"/>
          <a:lstStyle>
            <a:defPPr>
              <a:defRPr lang="en-US"/>
            </a:defPPr>
            <a:lvl1pPr marL="0" algn="ctr" defTabSz="457200" rtl="0" eaLnBrk="1" latinLnBrk="0" hangingPunct="1">
              <a:defRPr sz="176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fld id="{CB2079F2-58AF-ED44-82D7-E04B2F6FD686}" type="slidenum">
              <a:rPr lang="fr-FR" smtClean="0">
                <a:solidFill>
                  <a:schemeClr val="bg1"/>
                </a:solidFill>
              </a:rPr>
              <a:pPr algn="r" rtl="0"/>
              <a:t>3</a:t>
            </a:fld>
            <a:endParaRPr lang="fr-FR">
              <a:solidFill>
                <a:schemeClr val="bg1"/>
              </a:solidFill>
            </a:endParaRPr>
          </a:p>
        </p:txBody>
      </p:sp>
      <p:sp>
        <p:nvSpPr>
          <p:cNvPr id="131" name="Espace réservé à la date 4">
            <a:extLst>
              <a:ext uri="{FF2B5EF4-FFF2-40B4-BE49-F238E27FC236}">
                <a16:creationId xmlns:a16="http://schemas.microsoft.com/office/drawing/2014/main" id="{5B1FE430-821F-F740-A0BA-C77C8CD12E2C}"/>
              </a:ext>
            </a:extLst>
          </p:cNvPr>
          <p:cNvSpPr txBox="1">
            <a:spLocks/>
          </p:cNvSpPr>
          <p:nvPr/>
        </p:nvSpPr>
        <p:spPr>
          <a:xfrm>
            <a:off x="175256" y="9657762"/>
            <a:ext cx="3497262" cy="365468"/>
          </a:xfrm>
          <a:prstGeom prst="rect">
            <a:avLst/>
          </a:prstGeom>
        </p:spPr>
        <p:txBody>
          <a:bodyPr vert="horz" lIns="91440" tIns="45720" rIns="91440" bIns="45720" rtlCol="0">
            <a:normAutofit/>
          </a:bodyPr>
          <a:lstStyle>
            <a:lvl1pPr marL="0" indent="0" algn="r" defTabSz="1341150" rtl="0" eaLnBrk="1" latinLnBrk="0" hangingPunct="1">
              <a:lnSpc>
                <a:spcPct val="90000"/>
              </a:lnSpc>
              <a:spcBef>
                <a:spcPts val="1467"/>
              </a:spcBef>
              <a:buFont typeface="Arial" panose="020B0604020202020204" pitchFamily="34" charset="0"/>
              <a:buNone/>
              <a:defRPr sz="1800"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gn="l" rtl="0"/>
            <a:fld id="{A5592C8C-5E20-4CC1-9BAB-1013BC31EA5B}" type="datetime1">
              <a:rPr lang="fr-FR" smtClean="0">
                <a:solidFill>
                  <a:schemeClr val="bg1"/>
                </a:solidFill>
              </a:rPr>
              <a:t>24/11/2020</a:t>
            </a:fld>
            <a:endParaRPr lang="fr-FR" dirty="0">
              <a:solidFill>
                <a:schemeClr val="bg1"/>
              </a:solidFill>
            </a:endParaRPr>
          </a:p>
        </p:txBody>
      </p:sp>
      <p:sp>
        <p:nvSpPr>
          <p:cNvPr id="2" name="Rectangle 1">
            <a:extLst>
              <a:ext uri="{FF2B5EF4-FFF2-40B4-BE49-F238E27FC236}">
                <a16:creationId xmlns:a16="http://schemas.microsoft.com/office/drawing/2014/main" id="{7F71D329-C94D-CF4A-B94F-0A77B8A2CE1A}"/>
              </a:ext>
            </a:extLst>
          </p:cNvPr>
          <p:cNvSpPr/>
          <p:nvPr/>
        </p:nvSpPr>
        <p:spPr>
          <a:xfrm>
            <a:off x="-37361" y="-4838"/>
            <a:ext cx="7772400" cy="96201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611C2995-C994-A947-AB3C-72B592D5B68B}"/>
              </a:ext>
            </a:extLst>
          </p:cNvPr>
          <p:cNvSpPr/>
          <p:nvPr/>
        </p:nvSpPr>
        <p:spPr>
          <a:xfrm>
            <a:off x="470970" y="3971651"/>
            <a:ext cx="6774590" cy="2308324"/>
          </a:xfrm>
          <a:prstGeom prst="rect">
            <a:avLst/>
          </a:prstGeom>
          <a:ln>
            <a:solidFill>
              <a:schemeClr val="bg1"/>
            </a:solidFill>
          </a:ln>
        </p:spPr>
        <p:txBody>
          <a:bodyPr wrap="square">
            <a:spAutoFit/>
          </a:bodyPr>
          <a:lstStyle/>
          <a:p>
            <a:pPr algn="ctr"/>
            <a:r>
              <a:rPr lang="fr-FR" sz="7200" cap="all" dirty="0">
                <a:solidFill>
                  <a:srgbClr val="D3F3F6"/>
                </a:solidFill>
                <a:latin typeface="Franklin Gothic Medium" panose="020B0603020102020204" pitchFamily="34" charset="0"/>
                <a:cs typeface="Felix Titling" panose="020F0502020204030204" pitchFamily="34" charset="0"/>
              </a:rPr>
              <a:t>Le point de vue de ...</a:t>
            </a:r>
            <a:endParaRPr lang="fr-FR" sz="7200" b="0" i="0" u="none" strike="noStrike" cap="all" dirty="0">
              <a:solidFill>
                <a:schemeClr val="bg1"/>
              </a:solidFill>
              <a:effectLst/>
              <a:latin typeface="Franklin Gothic Medium" panose="020B0603020102020204" pitchFamily="34" charset="0"/>
              <a:cs typeface="Felix Titling" panose="020F0502020204030204" pitchFamily="34" charset="0"/>
            </a:endParaRPr>
          </a:p>
        </p:txBody>
      </p:sp>
    </p:spTree>
    <p:extLst>
      <p:ext uri="{BB962C8B-B14F-4D97-AF65-F5344CB8AC3E}">
        <p14:creationId xmlns:p14="http://schemas.microsoft.com/office/powerpoint/2010/main" val="478419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B7D062-1992-EF48-BCC1-7B1353559A2B}"/>
              </a:ext>
            </a:extLst>
          </p:cNvPr>
          <p:cNvSpPr>
            <a:spLocks noGrp="1"/>
          </p:cNvSpPr>
          <p:nvPr>
            <p:ph type="title"/>
          </p:nvPr>
        </p:nvSpPr>
        <p:spPr>
          <a:xfrm>
            <a:off x="8894621" y="0"/>
            <a:ext cx="6110764" cy="1092608"/>
          </a:xfrm>
        </p:spPr>
        <p:txBody>
          <a:bodyPr rtlCol="0">
            <a:normAutofit fontScale="90000"/>
          </a:bodyPr>
          <a:lstStyle/>
          <a:p>
            <a:pPr rtl="0"/>
            <a:r>
              <a:rPr lang="fr-FR" dirty="0"/>
              <a:t>Le point de vue de ...</a:t>
            </a:r>
          </a:p>
        </p:txBody>
      </p:sp>
      <p:sp>
        <p:nvSpPr>
          <p:cNvPr id="4" name="Espace réservé au numéro de diapositive 3">
            <a:extLst>
              <a:ext uri="{FF2B5EF4-FFF2-40B4-BE49-F238E27FC236}">
                <a16:creationId xmlns:a16="http://schemas.microsoft.com/office/drawing/2014/main" id="{640055AA-16AF-5D41-801B-9F39B048C835}"/>
              </a:ext>
            </a:extLst>
          </p:cNvPr>
          <p:cNvSpPr>
            <a:spLocks noGrp="1"/>
          </p:cNvSpPr>
          <p:nvPr>
            <p:ph type="sldNum" sz="quarter" idx="11"/>
          </p:nvPr>
        </p:nvSpPr>
        <p:spPr/>
        <p:txBody>
          <a:bodyPr rtlCol="0"/>
          <a:lstStyle/>
          <a:p>
            <a:pPr rtl="0"/>
            <a:fld id="{CB2079F2-58AF-ED44-82D7-E04B2F6FD686}" type="slidenum">
              <a:rPr lang="fr-FR" smtClean="0"/>
              <a:pPr rtl="0"/>
              <a:t>4</a:t>
            </a:fld>
            <a:endParaRPr lang="fr-FR"/>
          </a:p>
        </p:txBody>
      </p:sp>
      <p:pic>
        <p:nvPicPr>
          <p:cNvPr id="12" name="Espace réservé à l’image 11">
            <a:extLst>
              <a:ext uri="{FF2B5EF4-FFF2-40B4-BE49-F238E27FC236}">
                <a16:creationId xmlns:a16="http://schemas.microsoft.com/office/drawing/2014/main" id="{14704A05-A2DA-7C49-9445-1B30CAF2C276}"/>
              </a:ext>
            </a:extLst>
          </p:cNvPr>
          <p:cNvPicPr>
            <a:picLocks noGrp="1"/>
          </p:cNvPicPr>
          <p:nvPr>
            <p:ph type="pic" sz="quarter" idx="13"/>
          </p:nvPr>
        </p:nvPicPr>
        <p:blipFill rotWithShape="1">
          <a:blip r:embed="rId3"/>
          <a:srcRect t="8145" b="26702"/>
          <a:stretch/>
        </p:blipFill>
        <p:spPr>
          <a:xfrm>
            <a:off x="1174930" y="190500"/>
            <a:ext cx="4813300" cy="4673600"/>
          </a:xfrm>
        </p:spPr>
      </p:pic>
      <p:sp>
        <p:nvSpPr>
          <p:cNvPr id="7" name="Espace réservé au texte 6">
            <a:extLst>
              <a:ext uri="{FF2B5EF4-FFF2-40B4-BE49-F238E27FC236}">
                <a16:creationId xmlns:a16="http://schemas.microsoft.com/office/drawing/2014/main" id="{04BE9B09-5D94-8740-947B-0761D40D4F93}"/>
              </a:ext>
            </a:extLst>
          </p:cNvPr>
          <p:cNvSpPr>
            <a:spLocks noGrp="1"/>
          </p:cNvSpPr>
          <p:nvPr>
            <p:ph type="body" sz="quarter" idx="14"/>
          </p:nvPr>
        </p:nvSpPr>
        <p:spPr>
          <a:xfrm>
            <a:off x="255769" y="5358515"/>
            <a:ext cx="7715250" cy="3992563"/>
          </a:xfrm>
        </p:spPr>
        <p:txBody>
          <a:bodyPr rtlCol="0">
            <a:noAutofit/>
          </a:bodyPr>
          <a:lstStyle/>
          <a:p>
            <a:pPr algn="just"/>
            <a:r>
              <a:rPr lang="fr-FR" b="1" dirty="0"/>
              <a:t>Laure </a:t>
            </a:r>
            <a:r>
              <a:rPr lang="fr-FR" b="1" dirty="0" err="1"/>
              <a:t>Lavorel</a:t>
            </a:r>
            <a:r>
              <a:rPr lang="fr-FR" b="1" dirty="0"/>
              <a:t> </a:t>
            </a:r>
          </a:p>
          <a:p>
            <a:pPr algn="just"/>
            <a:r>
              <a:rPr lang="fr-FR" sz="1200" dirty="0"/>
              <a:t>Avec l’entrée en vigueur le 1er janvier 2020 de la réforme sur l’obligation d’emploi des travailleurs handicapés, les Directeurs Juridiques ont une double responsabilité :                                                                             </a:t>
            </a:r>
          </a:p>
          <a:p>
            <a:pPr marL="1291613" lvl="1" indent="-285750" algn="just"/>
            <a:r>
              <a:rPr lang="fr-FR" sz="1200" dirty="0"/>
              <a:t> S’assurer que leurs dirigeants développent et implémentent des politiques conformes aux nouvelles normes au sein de leur société,</a:t>
            </a:r>
          </a:p>
          <a:p>
            <a:pPr marL="1291613" lvl="1" indent="-285750" algn="just"/>
            <a:r>
              <a:rPr lang="fr-FR" sz="1200" dirty="0"/>
              <a:t>Offrir un modèle d’organisation inclusive en accueillant au sein même des équipes juridiques des profils en situation de handicap</a:t>
            </a:r>
          </a:p>
          <a:p>
            <a:pPr algn="just"/>
            <a:r>
              <a:rPr lang="fr-FR" sz="1200" dirty="0"/>
              <a:t>C’est pourquoi, le Cercle Montesquieu a mis en place un programme dont l’objectif est de favoriser l’inclusion et l’accessibilité des personnes en situation de handicap dans les directions juridiques. En sensibilisant les directeurs juridiques au handicap, en s’engageant auprès d’associations qui portent déjà le sujet comme Droit comme un H !, en participant pour la première fois à la Semaine Européenne du Handicap pour encourager nos membres à embaucher des juristes en situation de handicap au sein de leurs équipes, le Cercle Montesquieu porte avec fierté et passion ce sujet majeur.</a:t>
            </a:r>
          </a:p>
          <a:p>
            <a:pPr algn="just"/>
            <a:r>
              <a:rPr lang="fr-FR" sz="1200" dirty="0"/>
              <a:t>En tant que présidente du Cercle Montesquieu, je remercie tous les membres du Cercle et plus largement toutes les directions juridiques qui s’engageront pour une directions juridique plus inclusive ! </a:t>
            </a:r>
          </a:p>
        </p:txBody>
      </p:sp>
      <p:sp>
        <p:nvSpPr>
          <p:cNvPr id="9" name="Espace réservé au texte 8">
            <a:extLst>
              <a:ext uri="{FF2B5EF4-FFF2-40B4-BE49-F238E27FC236}">
                <a16:creationId xmlns:a16="http://schemas.microsoft.com/office/drawing/2014/main" id="{F821ED72-0A30-9241-8D11-A94356F13AE2}"/>
              </a:ext>
            </a:extLst>
          </p:cNvPr>
          <p:cNvSpPr>
            <a:spLocks noGrp="1"/>
          </p:cNvSpPr>
          <p:nvPr>
            <p:ph type="body" sz="quarter" idx="17"/>
          </p:nvPr>
        </p:nvSpPr>
        <p:spPr>
          <a:xfrm>
            <a:off x="7335854" y="868115"/>
            <a:ext cx="7715250" cy="4984045"/>
          </a:xfrm>
        </p:spPr>
        <p:txBody>
          <a:bodyPr rtlCol="0">
            <a:normAutofit/>
          </a:bodyPr>
          <a:lstStyle/>
          <a:p>
            <a:pPr algn="just"/>
            <a:r>
              <a:rPr lang="fr-FR" b="1" dirty="0"/>
              <a:t>Marc Mossé</a:t>
            </a:r>
          </a:p>
          <a:p>
            <a:pPr algn="just"/>
            <a:r>
              <a:rPr lang="fr-FR" sz="1100" dirty="0"/>
              <a:t>Pour réaffirmer la responsabilité sociale et sociétale des juristes, l’AFJE a inscrit dans sa stratégie depuis plus de 3 ans, la priorité d’œuvrer pour la diversité et l’inclusion des juristes. Les juristes et les directions juridiques doivent être encore plus ancrés et connectés  avec la société. </a:t>
            </a:r>
          </a:p>
          <a:p>
            <a:pPr algn="just"/>
            <a:r>
              <a:rPr lang="fr-FR" sz="1100" dirty="0"/>
              <a:t>Le rôle de l’AFJE, en tant que membre fondateur de Droit comme un H, est le reflet de cet engagement. Nous avons souhaité mettre à disposition de Droit Comme un H, l’influence de l’AFJE pour toucher, sensibiliser et former notre réseau de 7 000 directeurs juridiques et juristes, aux enjeux de l’inclusion du handicap en entreprise. La direction juridique et le juriste sont des acteurs de premier plan dans la diffusion d’une culture éthique et RSE ; ils sont aussi, et le seront encore plus demain, un levier d’inclusion dans l’entreprise. </a:t>
            </a:r>
          </a:p>
          <a:p>
            <a:pPr algn="just"/>
            <a:r>
              <a:rPr lang="fr-FR" sz="1100" dirty="0"/>
              <a:t>Toute la filière juridique est évidemment concernée. L’inclusion doit débuter dès l’Université et se poursuivre à chaque étape d’une carrière, du recrutement à la formation continue des managers et des équipes, l’intégration et une communication permanente. Notre objectif est participer à l’information, la formation de l’ensemble des professions du droit, recruteurs, directeurs juridiques afin qu’ils soient formés à prendre en compte la singularité de tous les parcours. </a:t>
            </a:r>
          </a:p>
          <a:p>
            <a:pPr algn="just"/>
            <a:r>
              <a:rPr lang="fr-FR" sz="1100" dirty="0"/>
              <a:t>Ces actions nous enrichissent et font bouger les lignes ; la diversité est un véritable moteur et un atout en entreprise, nous en sommes persuadés à l’AFJE.</a:t>
            </a:r>
          </a:p>
        </p:txBody>
      </p:sp>
      <p:cxnSp>
        <p:nvCxnSpPr>
          <p:cNvPr id="13" name="Connecteur droit 12">
            <a:extLst>
              <a:ext uri="{FF2B5EF4-FFF2-40B4-BE49-F238E27FC236}">
                <a16:creationId xmlns:a16="http://schemas.microsoft.com/office/drawing/2014/main" id="{F0F8CA88-D3E2-414E-B0EE-5AEFB4BBCBD9}"/>
              </a:ext>
            </a:extLst>
          </p:cNvPr>
          <p:cNvCxnSpPr>
            <a:cxnSpLocks/>
          </p:cNvCxnSpPr>
          <p:nvPr/>
        </p:nvCxnSpPr>
        <p:spPr>
          <a:xfrm>
            <a:off x="9223312" y="5204338"/>
            <a:ext cx="545338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Espace réservé pour une image  16" descr="Une image contenant personne, homme, intérieur, habits&#10;&#10;Description générée automatiquement">
            <a:extLst>
              <a:ext uri="{FF2B5EF4-FFF2-40B4-BE49-F238E27FC236}">
                <a16:creationId xmlns:a16="http://schemas.microsoft.com/office/drawing/2014/main" id="{13469B42-F660-4014-92AD-91EB2668BF53}"/>
              </a:ext>
            </a:extLst>
          </p:cNvPr>
          <p:cNvPicPr>
            <a:picLocks noChangeAspect="1"/>
          </p:cNvPicPr>
          <p:nvPr/>
        </p:nvPicPr>
        <p:blipFill rotWithShape="1">
          <a:blip r:embed="rId4"/>
          <a:srcRect t="1" b="20197"/>
          <a:stretch/>
        </p:blipFill>
        <p:spPr>
          <a:xfrm>
            <a:off x="9351743" y="5340926"/>
            <a:ext cx="5196519" cy="4147255"/>
          </a:xfrm>
          <a:prstGeom prst="rect">
            <a:avLst/>
          </a:prstGeom>
        </p:spPr>
      </p:pic>
    </p:spTree>
    <p:extLst>
      <p:ext uri="{BB962C8B-B14F-4D97-AF65-F5344CB8AC3E}">
        <p14:creationId xmlns:p14="http://schemas.microsoft.com/office/powerpoint/2010/main" val="1301450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727051-CF1C-0547-9795-2CC7B85F7C54}"/>
              </a:ext>
            </a:extLst>
          </p:cNvPr>
          <p:cNvSpPr>
            <a:spLocks noGrp="1"/>
          </p:cNvSpPr>
          <p:nvPr>
            <p:ph type="title"/>
          </p:nvPr>
        </p:nvSpPr>
        <p:spPr/>
        <p:txBody>
          <a:bodyPr rtlCol="0">
            <a:noAutofit/>
          </a:bodyPr>
          <a:lstStyle/>
          <a:p>
            <a:pPr rtl="0"/>
            <a:r>
              <a:rPr lang="fr-FR" sz="4000" dirty="0"/>
              <a:t>Le Handicap en France</a:t>
            </a:r>
          </a:p>
        </p:txBody>
      </p:sp>
      <p:sp>
        <p:nvSpPr>
          <p:cNvPr id="4" name="Espace réservé au numéro de diapositive 3">
            <a:extLst>
              <a:ext uri="{FF2B5EF4-FFF2-40B4-BE49-F238E27FC236}">
                <a16:creationId xmlns:a16="http://schemas.microsoft.com/office/drawing/2014/main" id="{63BE32DF-1D17-8749-915F-202789504801}"/>
              </a:ext>
            </a:extLst>
          </p:cNvPr>
          <p:cNvSpPr>
            <a:spLocks noGrp="1"/>
          </p:cNvSpPr>
          <p:nvPr>
            <p:ph type="sldNum" sz="quarter" idx="11"/>
          </p:nvPr>
        </p:nvSpPr>
        <p:spPr/>
        <p:txBody>
          <a:bodyPr rtlCol="0"/>
          <a:lstStyle/>
          <a:p>
            <a:pPr rtl="0"/>
            <a:fld id="{CB2079F2-58AF-ED44-82D7-E04B2F6FD686}" type="slidenum">
              <a:rPr lang="fr-FR" smtClean="0"/>
              <a:pPr rtl="0"/>
              <a:t>5</a:t>
            </a:fld>
            <a:endParaRPr lang="fr-FR"/>
          </a:p>
        </p:txBody>
      </p:sp>
      <p:pic>
        <p:nvPicPr>
          <p:cNvPr id="12" name="Espace réservé à l’image 11">
            <a:extLst>
              <a:ext uri="{FF2B5EF4-FFF2-40B4-BE49-F238E27FC236}">
                <a16:creationId xmlns:a16="http://schemas.microsoft.com/office/drawing/2014/main" id="{E9509780-6192-9D40-B213-25ECFC23A172}"/>
              </a:ext>
            </a:extLst>
          </p:cNvPr>
          <p:cNvPicPr preferRelativeResize="0">
            <a:picLocks noGrp="1"/>
          </p:cNvPicPr>
          <p:nvPr>
            <p:ph type="pic" sz="quarter" idx="13"/>
          </p:nvPr>
        </p:nvPicPr>
        <p:blipFill>
          <a:blip r:embed="rId3"/>
          <a:stretch/>
        </p:blipFill>
        <p:spPr>
          <a:xfrm>
            <a:off x="393406" y="1240819"/>
            <a:ext cx="7175795" cy="6778235"/>
          </a:xfrm>
        </p:spPr>
      </p:pic>
      <p:sp>
        <p:nvSpPr>
          <p:cNvPr id="8" name="Espace réservé au texte 7">
            <a:extLst>
              <a:ext uri="{FF2B5EF4-FFF2-40B4-BE49-F238E27FC236}">
                <a16:creationId xmlns:a16="http://schemas.microsoft.com/office/drawing/2014/main" id="{26178E78-AA24-3442-B6FB-E851F7DD2195}"/>
              </a:ext>
            </a:extLst>
          </p:cNvPr>
          <p:cNvSpPr>
            <a:spLocks noGrp="1"/>
          </p:cNvSpPr>
          <p:nvPr>
            <p:ph type="body" sz="quarter" idx="17"/>
          </p:nvPr>
        </p:nvSpPr>
        <p:spPr>
          <a:xfrm>
            <a:off x="7975600" y="2098399"/>
            <a:ext cx="6858000" cy="6961188"/>
          </a:xfrm>
        </p:spPr>
        <p:txBody>
          <a:bodyPr rtlCol="0">
            <a:noAutofit/>
          </a:bodyPr>
          <a:lstStyle/>
          <a:p>
            <a:pPr algn="ctr"/>
            <a:endParaRPr lang="fr-FR" sz="2000" dirty="0"/>
          </a:p>
          <a:p>
            <a:pPr algn="ctr"/>
            <a:r>
              <a:rPr lang="fr-FR" sz="2000" dirty="0"/>
              <a:t>À CV équivalent, une personne en situation de </a:t>
            </a:r>
            <a:r>
              <a:rPr lang="fr-FR" sz="2000" b="1" dirty="0"/>
              <a:t>handicap </a:t>
            </a:r>
            <a:r>
              <a:rPr lang="fr-FR" sz="2000" dirty="0"/>
              <a:t>a deux fois moins de chances d'</a:t>
            </a:r>
            <a:r>
              <a:rPr lang="fr-FR" sz="2000" b="1" dirty="0"/>
              <a:t>obtenir</a:t>
            </a:r>
            <a:r>
              <a:rPr lang="fr-FR" sz="2000" dirty="0"/>
              <a:t> un </a:t>
            </a:r>
            <a:r>
              <a:rPr lang="fr-FR" sz="2000" b="1" dirty="0"/>
              <a:t>entretien d'embauche</a:t>
            </a:r>
            <a:r>
              <a:rPr lang="fr-FR" sz="2000" dirty="0"/>
              <a:t> et encore moins d'</a:t>
            </a:r>
            <a:r>
              <a:rPr lang="fr-FR" sz="2000" b="1" dirty="0"/>
              <a:t>obtenir un emploi</a:t>
            </a:r>
            <a:r>
              <a:rPr lang="fr-FR" sz="2000" dirty="0"/>
              <a:t>.</a:t>
            </a:r>
          </a:p>
          <a:p>
            <a:pPr algn="ctr"/>
            <a:endParaRPr lang="fr-FR" sz="2000" dirty="0"/>
          </a:p>
          <a:p>
            <a:pPr algn="ctr"/>
            <a:r>
              <a:rPr lang="fr-FR" sz="2000" dirty="0"/>
              <a:t>Les </a:t>
            </a:r>
            <a:r>
              <a:rPr lang="fr-FR" sz="2000" b="1" dirty="0"/>
              <a:t>CDD</a:t>
            </a:r>
            <a:r>
              <a:rPr lang="fr-FR" sz="2000" dirty="0"/>
              <a:t> de moins de 3 mois sont </a:t>
            </a:r>
            <a:r>
              <a:rPr lang="fr-FR" sz="2000" b="1" dirty="0"/>
              <a:t>privilégiés</a:t>
            </a:r>
            <a:r>
              <a:rPr lang="fr-FR" sz="2000" dirty="0"/>
              <a:t> (28% des embauches), et les </a:t>
            </a:r>
            <a:r>
              <a:rPr lang="fr-FR" sz="2000" b="1" dirty="0"/>
              <a:t>CDI</a:t>
            </a:r>
            <a:r>
              <a:rPr lang="fr-FR" sz="2000" dirty="0"/>
              <a:t> sont </a:t>
            </a:r>
            <a:r>
              <a:rPr lang="fr-FR" sz="2000" b="1" dirty="0"/>
              <a:t>rares</a:t>
            </a:r>
            <a:r>
              <a:rPr lang="fr-FR" sz="2000" dirty="0"/>
              <a:t> (seulement 19% des embauches).</a:t>
            </a:r>
          </a:p>
          <a:p>
            <a:pPr algn="ctr"/>
            <a:endParaRPr lang="fr-FR" sz="2000" dirty="0"/>
          </a:p>
          <a:p>
            <a:pPr algn="ctr"/>
            <a:endParaRPr lang="fr-FR" sz="2000" dirty="0"/>
          </a:p>
          <a:p>
            <a:pPr algn="ctr"/>
            <a:r>
              <a:rPr lang="fr-FR" sz="2000" dirty="0"/>
              <a:t>Une croyance répandue dans les entreprises :      handicap = baisse de la productivité.</a:t>
            </a:r>
          </a:p>
        </p:txBody>
      </p:sp>
      <p:sp>
        <p:nvSpPr>
          <p:cNvPr id="38" name="Espace réservé au texte 37">
            <a:extLst>
              <a:ext uri="{FF2B5EF4-FFF2-40B4-BE49-F238E27FC236}">
                <a16:creationId xmlns:a16="http://schemas.microsoft.com/office/drawing/2014/main" id="{A673837E-1481-6E40-AF5E-AC2629372C51}"/>
              </a:ext>
            </a:extLst>
          </p:cNvPr>
          <p:cNvSpPr>
            <a:spLocks noGrp="1"/>
          </p:cNvSpPr>
          <p:nvPr>
            <p:ph type="body" sz="quarter" idx="26"/>
          </p:nvPr>
        </p:nvSpPr>
        <p:spPr>
          <a:xfrm>
            <a:off x="8894622" y="1063019"/>
            <a:ext cx="5938978" cy="751293"/>
          </a:xfrm>
        </p:spPr>
        <p:txBody>
          <a:bodyPr rtlCol="0"/>
          <a:lstStyle/>
          <a:p>
            <a:pPr rtl="0"/>
            <a:r>
              <a:rPr lang="fr-FR" sz="2400" dirty="0"/>
              <a:t>Un constat : Des difficultés de recrutement et de discrimination</a:t>
            </a:r>
          </a:p>
        </p:txBody>
      </p:sp>
      <p:cxnSp>
        <p:nvCxnSpPr>
          <p:cNvPr id="14" name="Connecteur droit 13">
            <a:extLst>
              <a:ext uri="{FF2B5EF4-FFF2-40B4-BE49-F238E27FC236}">
                <a16:creationId xmlns:a16="http://schemas.microsoft.com/office/drawing/2014/main" id="{A41B8F7E-1049-584B-B5DE-96B8369BA4D1}"/>
              </a:ext>
            </a:extLst>
          </p:cNvPr>
          <p:cNvCxnSpPr/>
          <p:nvPr/>
        </p:nvCxnSpPr>
        <p:spPr>
          <a:xfrm>
            <a:off x="9245600" y="7061200"/>
            <a:ext cx="50165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108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7E5C85-3BE9-5149-BF60-C01272D35F91}"/>
              </a:ext>
            </a:extLst>
          </p:cNvPr>
          <p:cNvSpPr>
            <a:spLocks noGrp="1"/>
          </p:cNvSpPr>
          <p:nvPr>
            <p:ph type="title"/>
          </p:nvPr>
        </p:nvSpPr>
        <p:spPr>
          <a:xfrm>
            <a:off x="8894621" y="230707"/>
            <a:ext cx="6110764" cy="467205"/>
          </a:xfrm>
        </p:spPr>
        <p:txBody>
          <a:bodyPr rtlCol="0">
            <a:normAutofit fontScale="90000"/>
          </a:bodyPr>
          <a:lstStyle/>
          <a:p>
            <a:pPr rtl="0"/>
            <a:r>
              <a:rPr lang="fr-FR" dirty="0"/>
              <a:t>Résultat de l’enquête</a:t>
            </a:r>
          </a:p>
        </p:txBody>
      </p:sp>
      <p:sp>
        <p:nvSpPr>
          <p:cNvPr id="4" name="Espace réservé au numéro de diapositive 3">
            <a:extLst>
              <a:ext uri="{FF2B5EF4-FFF2-40B4-BE49-F238E27FC236}">
                <a16:creationId xmlns:a16="http://schemas.microsoft.com/office/drawing/2014/main" id="{4D2E34C3-7E69-464C-9413-8D6F96209582}"/>
              </a:ext>
            </a:extLst>
          </p:cNvPr>
          <p:cNvSpPr>
            <a:spLocks noGrp="1"/>
          </p:cNvSpPr>
          <p:nvPr>
            <p:ph type="sldNum" sz="quarter" idx="11"/>
          </p:nvPr>
        </p:nvSpPr>
        <p:spPr/>
        <p:txBody>
          <a:bodyPr rtlCol="0"/>
          <a:lstStyle/>
          <a:p>
            <a:pPr rtl="0"/>
            <a:fld id="{CB2079F2-58AF-ED44-82D7-E04B2F6FD686}" type="slidenum">
              <a:rPr lang="fr-FR" smtClean="0"/>
              <a:pPr rtl="0"/>
              <a:t>6</a:t>
            </a:fld>
            <a:endParaRPr lang="fr-FR"/>
          </a:p>
        </p:txBody>
      </p:sp>
      <p:sp>
        <p:nvSpPr>
          <p:cNvPr id="8" name="Espace réservé au texte 7">
            <a:extLst>
              <a:ext uri="{FF2B5EF4-FFF2-40B4-BE49-F238E27FC236}">
                <a16:creationId xmlns:a16="http://schemas.microsoft.com/office/drawing/2014/main" id="{F4CE927B-1602-D14C-A890-D95B4AA5D74E}"/>
              </a:ext>
            </a:extLst>
          </p:cNvPr>
          <p:cNvSpPr>
            <a:spLocks noGrp="1"/>
          </p:cNvSpPr>
          <p:nvPr>
            <p:ph type="body" sz="quarter" idx="20"/>
          </p:nvPr>
        </p:nvSpPr>
        <p:spPr>
          <a:xfrm>
            <a:off x="8051181" y="4572000"/>
            <a:ext cx="6954204" cy="4764087"/>
          </a:xfrm>
        </p:spPr>
        <p:txBody>
          <a:bodyPr rtlCol="0">
            <a:normAutofit lnSpcReduction="10000"/>
          </a:bodyPr>
          <a:lstStyle/>
          <a:p>
            <a:r>
              <a:rPr lang="fr-FR" sz="1800" dirty="0"/>
              <a:t>Un chiffre à retenir: </a:t>
            </a:r>
            <a:r>
              <a:rPr lang="fr-FR" sz="1800" b="1" dirty="0">
                <a:solidFill>
                  <a:srgbClr val="0070C0"/>
                </a:solidFill>
              </a:rPr>
              <a:t>95%</a:t>
            </a:r>
            <a:r>
              <a:rPr lang="fr-FR" sz="1800" dirty="0">
                <a:solidFill>
                  <a:srgbClr val="0070C0"/>
                </a:solidFill>
              </a:rPr>
              <a:t> </a:t>
            </a:r>
            <a:r>
              <a:rPr lang="fr-FR" sz="1800" dirty="0"/>
              <a:t>des directions juridiques interrogées sont </a:t>
            </a:r>
            <a:r>
              <a:rPr lang="fr-FR" sz="1800" b="1" dirty="0"/>
              <a:t>prêtes à engager un juriste en situation de handicap.</a:t>
            </a:r>
            <a:endParaRPr lang="fr-FR" sz="1800" dirty="0"/>
          </a:p>
          <a:p>
            <a:r>
              <a:rPr lang="fr-FR" sz="1500" dirty="0"/>
              <a:t>Une des principales raisons du manque d'accessibilité au travail pour les personnes handicapées est la </a:t>
            </a:r>
            <a:r>
              <a:rPr lang="fr-FR" sz="1500" b="1" dirty="0"/>
              <a:t>méconnaissance </a:t>
            </a:r>
            <a:r>
              <a:rPr lang="fr-FR" sz="1500" dirty="0"/>
              <a:t>au sein des directions juridiques, de la politique de l'entreprise </a:t>
            </a:r>
            <a:r>
              <a:rPr lang="fr-FR" sz="1500" b="1" dirty="0"/>
              <a:t>concernant le handicap</a:t>
            </a:r>
            <a:r>
              <a:rPr lang="fr-FR" sz="1500" dirty="0"/>
              <a:t>, l'emploi des handicapés, ou même de la présence du handicap au sein de leurs équipes. </a:t>
            </a:r>
          </a:p>
          <a:p>
            <a:r>
              <a:rPr lang="fr-FR" sz="1500" dirty="0"/>
              <a:t>Les directions juridiques des entreprises de plus de </a:t>
            </a:r>
            <a:r>
              <a:rPr lang="fr-FR" dirty="0"/>
              <a:t>10 000</a:t>
            </a:r>
            <a:r>
              <a:rPr lang="fr-FR" sz="1500" dirty="0"/>
              <a:t> </a:t>
            </a:r>
            <a:r>
              <a:rPr lang="fr-FR" dirty="0"/>
              <a:t>salariés</a:t>
            </a:r>
            <a:r>
              <a:rPr lang="fr-FR" sz="1500" dirty="0"/>
              <a:t>, et celles de moins de 1 000 salariés semblent cependant disposer de meilleures connaissances sur ces sujets.</a:t>
            </a:r>
          </a:p>
          <a:p>
            <a:r>
              <a:rPr lang="fr-FR" sz="1500" dirty="0"/>
              <a:t>Lorsqu'on interroge les directions juridiques, celles-ci expliquent notamment que c'est par </a:t>
            </a:r>
            <a:r>
              <a:rPr lang="fr-FR" sz="1500" b="1" dirty="0"/>
              <a:t>manque d'effectifs</a:t>
            </a:r>
            <a:r>
              <a:rPr lang="fr-FR" sz="1500" dirty="0"/>
              <a:t> et à cause d'un </a:t>
            </a:r>
            <a:r>
              <a:rPr lang="fr-FR" sz="1500" b="1" dirty="0"/>
              <a:t>temps d'accompagnement</a:t>
            </a:r>
            <a:r>
              <a:rPr lang="fr-FR" sz="1500" dirty="0"/>
              <a:t> requis supérieur à la normale, qu'elles recrutent peu de personnes en situation de handicap. Les </a:t>
            </a:r>
            <a:r>
              <a:rPr lang="fr-FR" sz="1500" b="1" dirty="0"/>
              <a:t>prises de poste</a:t>
            </a:r>
            <a:r>
              <a:rPr lang="fr-FR" sz="1500" dirty="0"/>
              <a:t> plus difficiles font aussi partie de leurs craintes.</a:t>
            </a:r>
          </a:p>
        </p:txBody>
      </p:sp>
      <p:sp>
        <p:nvSpPr>
          <p:cNvPr id="9" name="Espace réservé au texte 8">
            <a:extLst>
              <a:ext uri="{FF2B5EF4-FFF2-40B4-BE49-F238E27FC236}">
                <a16:creationId xmlns:a16="http://schemas.microsoft.com/office/drawing/2014/main" id="{50002B59-C923-5F4E-993D-B80FCCDFE6EE}"/>
              </a:ext>
            </a:extLst>
          </p:cNvPr>
          <p:cNvSpPr>
            <a:spLocks noGrp="1"/>
          </p:cNvSpPr>
          <p:nvPr>
            <p:ph type="body" sz="quarter" idx="22"/>
          </p:nvPr>
        </p:nvSpPr>
        <p:spPr>
          <a:xfrm>
            <a:off x="342900" y="2714857"/>
            <a:ext cx="7150720" cy="4628685"/>
          </a:xfrm>
        </p:spPr>
        <p:txBody>
          <a:bodyPr rtlCol="0">
            <a:normAutofit/>
          </a:bodyPr>
          <a:lstStyle/>
          <a:p>
            <a:r>
              <a:rPr lang="fr-FR" sz="4000" dirty="0"/>
              <a:t>- Un manque de connaissances flagrant au sein des directions juridiques quant au handicap dans leur entreprise.</a:t>
            </a:r>
          </a:p>
          <a:p>
            <a:endParaRPr lang="fr-FR" sz="4000" dirty="0"/>
          </a:p>
          <a:p>
            <a:endParaRPr lang="fr-FR" sz="4000" dirty="0"/>
          </a:p>
        </p:txBody>
      </p:sp>
      <p:sp>
        <p:nvSpPr>
          <p:cNvPr id="7" name="Espace réservé au texte 6">
            <a:extLst>
              <a:ext uri="{FF2B5EF4-FFF2-40B4-BE49-F238E27FC236}">
                <a16:creationId xmlns:a16="http://schemas.microsoft.com/office/drawing/2014/main" id="{82F2D426-AE64-AA4C-8D3A-EBF9CEFFAC88}"/>
              </a:ext>
            </a:extLst>
          </p:cNvPr>
          <p:cNvSpPr>
            <a:spLocks noGrp="1"/>
          </p:cNvSpPr>
          <p:nvPr>
            <p:ph type="body" sz="quarter" idx="17"/>
          </p:nvPr>
        </p:nvSpPr>
        <p:spPr>
          <a:xfrm>
            <a:off x="8147385" y="1705498"/>
            <a:ext cx="6858000" cy="2484276"/>
          </a:xfrm>
        </p:spPr>
        <p:txBody>
          <a:bodyPr rtlCol="0">
            <a:normAutofit/>
          </a:bodyPr>
          <a:lstStyle/>
          <a:p>
            <a:pPr algn="ctr"/>
            <a:r>
              <a:rPr lang="fr-FR" sz="2800" dirty="0"/>
              <a:t>La première enquête a ainsi été réalisée auprès de </a:t>
            </a:r>
            <a:r>
              <a:rPr lang="fr-FR" sz="2800" b="1" dirty="0"/>
              <a:t>37 directions juridiques</a:t>
            </a:r>
            <a:r>
              <a:rPr lang="fr-FR" sz="2800" dirty="0"/>
              <a:t>, en partant de ce constat,                             de juin à septembre 2020.</a:t>
            </a:r>
          </a:p>
        </p:txBody>
      </p:sp>
      <p:sp>
        <p:nvSpPr>
          <p:cNvPr id="12" name="ZoneTexte 11">
            <a:extLst>
              <a:ext uri="{FF2B5EF4-FFF2-40B4-BE49-F238E27FC236}">
                <a16:creationId xmlns:a16="http://schemas.microsoft.com/office/drawing/2014/main" id="{D450174A-F8DB-CA41-8490-7FEF0493EA29}"/>
              </a:ext>
            </a:extLst>
          </p:cNvPr>
          <p:cNvSpPr txBox="1"/>
          <p:nvPr/>
        </p:nvSpPr>
        <p:spPr>
          <a:xfrm>
            <a:off x="9067800" y="697912"/>
            <a:ext cx="4927600" cy="369332"/>
          </a:xfrm>
          <a:prstGeom prst="rect">
            <a:avLst/>
          </a:prstGeom>
          <a:noFill/>
        </p:spPr>
        <p:txBody>
          <a:bodyPr wrap="square" rtlCol="0">
            <a:spAutoFit/>
          </a:bodyPr>
          <a:lstStyle/>
          <a:p>
            <a:r>
              <a:rPr lang="fr-FR" dirty="0"/>
              <a:t>Handicap et Employabilité</a:t>
            </a:r>
          </a:p>
        </p:txBody>
      </p:sp>
    </p:spTree>
    <p:extLst>
      <p:ext uri="{BB962C8B-B14F-4D97-AF65-F5344CB8AC3E}">
        <p14:creationId xmlns:p14="http://schemas.microsoft.com/office/powerpoint/2010/main" val="230789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103477A-D945-C24A-AFA7-375FE825D809}"/>
              </a:ext>
            </a:extLst>
          </p:cNvPr>
          <p:cNvSpPr>
            <a:spLocks noGrp="1"/>
          </p:cNvSpPr>
          <p:nvPr>
            <p:ph type="sldNum" sz="quarter" idx="4294967295"/>
          </p:nvPr>
        </p:nvSpPr>
        <p:spPr>
          <a:xfrm>
            <a:off x="13392150" y="9620250"/>
            <a:ext cx="2152650" cy="438150"/>
          </a:xfrm>
        </p:spPr>
        <p:txBody>
          <a:bodyPr/>
          <a:lstStyle/>
          <a:p>
            <a:pPr rtl="0"/>
            <a:fld id="{CB2079F2-58AF-ED44-82D7-E04B2F6FD686}" type="slidenum">
              <a:rPr lang="fr-FR" noProof="0" smtClean="0"/>
              <a:pPr rtl="0"/>
              <a:t>7</a:t>
            </a:fld>
            <a:endParaRPr lang="fr-FR" noProof="0"/>
          </a:p>
        </p:txBody>
      </p:sp>
      <p:sp>
        <p:nvSpPr>
          <p:cNvPr id="17" name="Rectangle 16">
            <a:extLst>
              <a:ext uri="{FF2B5EF4-FFF2-40B4-BE49-F238E27FC236}">
                <a16:creationId xmlns:a16="http://schemas.microsoft.com/office/drawing/2014/main" id="{05F15D29-856C-F34B-8B4F-4376F87B38FC}"/>
              </a:ext>
            </a:extLst>
          </p:cNvPr>
          <p:cNvSpPr/>
          <p:nvPr/>
        </p:nvSpPr>
        <p:spPr>
          <a:xfrm>
            <a:off x="7883770" y="2879413"/>
            <a:ext cx="7772400" cy="3785652"/>
          </a:xfrm>
          <a:prstGeom prst="rect">
            <a:avLst/>
          </a:prstGeom>
        </p:spPr>
        <p:txBody>
          <a:bodyPr>
            <a:spAutoFit/>
          </a:bodyPr>
          <a:lstStyle/>
          <a:p>
            <a:pPr algn="ctr"/>
            <a:r>
              <a:rPr lang="fr-FR" sz="4000" dirty="0">
                <a:solidFill>
                  <a:schemeClr val="bg1"/>
                </a:solidFill>
              </a:rPr>
              <a:t>- Une conclusion encourageante en ce qui concerne la volonté et l'opinion des directions juridiques quant à l'emploi de juristes en situation de handicap</a:t>
            </a:r>
            <a:r>
              <a:rPr lang="fr-FR" dirty="0"/>
              <a:t>.</a:t>
            </a:r>
          </a:p>
        </p:txBody>
      </p:sp>
      <p:sp>
        <p:nvSpPr>
          <p:cNvPr id="18" name="ZoneTexte 17">
            <a:extLst>
              <a:ext uri="{FF2B5EF4-FFF2-40B4-BE49-F238E27FC236}">
                <a16:creationId xmlns:a16="http://schemas.microsoft.com/office/drawing/2014/main" id="{E176CD60-AF3C-5B4B-9864-7297637AA6E5}"/>
              </a:ext>
            </a:extLst>
          </p:cNvPr>
          <p:cNvSpPr txBox="1"/>
          <p:nvPr/>
        </p:nvSpPr>
        <p:spPr>
          <a:xfrm>
            <a:off x="10503877" y="-320933"/>
            <a:ext cx="2244969" cy="9941183"/>
          </a:xfrm>
          <a:prstGeom prst="rect">
            <a:avLst/>
          </a:prstGeom>
          <a:noFill/>
        </p:spPr>
        <p:txBody>
          <a:bodyPr wrap="square" rtlCol="0">
            <a:spAutoFit/>
          </a:bodyPr>
          <a:lstStyle/>
          <a:p>
            <a:pPr algn="ctr"/>
            <a:r>
              <a:rPr lang="fr-FR" sz="12000" dirty="0">
                <a:solidFill>
                  <a:srgbClr val="436DD5"/>
                </a:solidFill>
              </a:rPr>
              <a:t>«</a:t>
            </a:r>
          </a:p>
          <a:p>
            <a:pPr algn="ctr"/>
            <a:r>
              <a:rPr lang="fr-FR" sz="12000" dirty="0">
                <a:solidFill>
                  <a:srgbClr val="436DD5"/>
                </a:solidFill>
              </a:rPr>
              <a:t>  </a:t>
            </a:r>
          </a:p>
          <a:p>
            <a:pPr algn="ctr"/>
            <a:endParaRPr lang="fr-FR" sz="12000" dirty="0">
              <a:solidFill>
                <a:srgbClr val="436DD5"/>
              </a:solidFill>
            </a:endParaRPr>
          </a:p>
          <a:p>
            <a:pPr algn="ctr"/>
            <a:endParaRPr lang="fr-FR" sz="16000" dirty="0">
              <a:solidFill>
                <a:srgbClr val="436DD5"/>
              </a:solidFill>
            </a:endParaRPr>
          </a:p>
          <a:p>
            <a:pPr algn="ctr"/>
            <a:r>
              <a:rPr lang="fr-FR" sz="12000" dirty="0">
                <a:solidFill>
                  <a:srgbClr val="436DD5"/>
                </a:solidFill>
              </a:rPr>
              <a:t>»</a:t>
            </a:r>
          </a:p>
        </p:txBody>
      </p:sp>
      <p:sp>
        <p:nvSpPr>
          <p:cNvPr id="20" name="Titre 1">
            <a:extLst>
              <a:ext uri="{FF2B5EF4-FFF2-40B4-BE49-F238E27FC236}">
                <a16:creationId xmlns:a16="http://schemas.microsoft.com/office/drawing/2014/main" id="{6B5DFF4F-A2C0-8A49-8D2C-0A7DF6876F96}"/>
              </a:ext>
            </a:extLst>
          </p:cNvPr>
          <p:cNvSpPr>
            <a:spLocks noGrp="1"/>
          </p:cNvSpPr>
          <p:nvPr>
            <p:ph type="title"/>
          </p:nvPr>
        </p:nvSpPr>
        <p:spPr>
          <a:xfrm>
            <a:off x="477452" y="160368"/>
            <a:ext cx="6110764" cy="467205"/>
          </a:xfrm>
        </p:spPr>
        <p:txBody>
          <a:bodyPr rtlCol="0">
            <a:normAutofit fontScale="90000"/>
          </a:bodyPr>
          <a:lstStyle/>
          <a:p>
            <a:pPr rtl="0"/>
            <a:r>
              <a:rPr lang="fr-FR" sz="3200">
                <a:solidFill>
                  <a:schemeClr val="accent4"/>
                </a:solidFill>
              </a:rPr>
              <a:t>Résultat de </a:t>
            </a:r>
            <a:r>
              <a:rPr lang="fr-FR" sz="3200" dirty="0">
                <a:solidFill>
                  <a:schemeClr val="accent4"/>
                </a:solidFill>
              </a:rPr>
              <a:t>l’enquête</a:t>
            </a:r>
          </a:p>
        </p:txBody>
      </p:sp>
      <p:sp>
        <p:nvSpPr>
          <p:cNvPr id="21" name="ZoneTexte 20">
            <a:extLst>
              <a:ext uri="{FF2B5EF4-FFF2-40B4-BE49-F238E27FC236}">
                <a16:creationId xmlns:a16="http://schemas.microsoft.com/office/drawing/2014/main" id="{E6FB50CB-DFC2-1849-B0A1-BDB962C997B1}"/>
              </a:ext>
            </a:extLst>
          </p:cNvPr>
          <p:cNvSpPr txBox="1"/>
          <p:nvPr/>
        </p:nvSpPr>
        <p:spPr>
          <a:xfrm>
            <a:off x="650478" y="721357"/>
            <a:ext cx="4927600" cy="369332"/>
          </a:xfrm>
          <a:prstGeom prst="rect">
            <a:avLst/>
          </a:prstGeom>
          <a:noFill/>
        </p:spPr>
        <p:txBody>
          <a:bodyPr wrap="square" rtlCol="0">
            <a:spAutoFit/>
          </a:bodyPr>
          <a:lstStyle/>
          <a:p>
            <a:r>
              <a:rPr lang="fr-FR" dirty="0"/>
              <a:t>Handicap et Employabilité</a:t>
            </a:r>
          </a:p>
        </p:txBody>
      </p:sp>
      <p:cxnSp>
        <p:nvCxnSpPr>
          <p:cNvPr id="23" name="Connecteur droit 22">
            <a:extLst>
              <a:ext uri="{FF2B5EF4-FFF2-40B4-BE49-F238E27FC236}">
                <a16:creationId xmlns:a16="http://schemas.microsoft.com/office/drawing/2014/main" id="{21E29F0C-AD69-7C4C-A8EB-0D9C40BBD93C}"/>
              </a:ext>
            </a:extLst>
          </p:cNvPr>
          <p:cNvCxnSpPr>
            <a:cxnSpLocks/>
          </p:cNvCxnSpPr>
          <p:nvPr/>
        </p:nvCxnSpPr>
        <p:spPr>
          <a:xfrm>
            <a:off x="386861" y="263802"/>
            <a:ext cx="0" cy="83382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4B476E5D-2177-6F4B-B8A9-BE8809DBD6F6}"/>
              </a:ext>
            </a:extLst>
          </p:cNvPr>
          <p:cNvPicPr>
            <a:picLocks noChangeAspect="1"/>
          </p:cNvPicPr>
          <p:nvPr/>
        </p:nvPicPr>
        <p:blipFill rotWithShape="1">
          <a:blip r:embed="rId2"/>
          <a:srcRect l="3831" b="83395"/>
          <a:stretch/>
        </p:blipFill>
        <p:spPr>
          <a:xfrm>
            <a:off x="386861" y="1816100"/>
            <a:ext cx="6998313" cy="649515"/>
          </a:xfrm>
          <a:prstGeom prst="rect">
            <a:avLst/>
          </a:prstGeom>
        </p:spPr>
      </p:pic>
      <p:pic>
        <p:nvPicPr>
          <p:cNvPr id="6" name="Image 5">
            <a:extLst>
              <a:ext uri="{FF2B5EF4-FFF2-40B4-BE49-F238E27FC236}">
                <a16:creationId xmlns:a16="http://schemas.microsoft.com/office/drawing/2014/main" id="{1AA5C3B4-A4D6-DE4C-9B50-09EC2896A777}"/>
              </a:ext>
            </a:extLst>
          </p:cNvPr>
          <p:cNvPicPr>
            <a:picLocks noChangeAspect="1"/>
          </p:cNvPicPr>
          <p:nvPr/>
        </p:nvPicPr>
        <p:blipFill rotWithShape="1">
          <a:blip r:embed="rId2"/>
          <a:srcRect l="40579" t="20463"/>
          <a:stretch/>
        </p:blipFill>
        <p:spPr>
          <a:xfrm>
            <a:off x="271964" y="2756997"/>
            <a:ext cx="6316252" cy="4544406"/>
          </a:xfrm>
          <a:prstGeom prst="rect">
            <a:avLst/>
          </a:prstGeom>
          <a:ln>
            <a:noFill/>
          </a:ln>
        </p:spPr>
      </p:pic>
      <p:sp>
        <p:nvSpPr>
          <p:cNvPr id="7" name="ZoneTexte 6">
            <a:extLst>
              <a:ext uri="{FF2B5EF4-FFF2-40B4-BE49-F238E27FC236}">
                <a16:creationId xmlns:a16="http://schemas.microsoft.com/office/drawing/2014/main" id="{323A2F66-BC2C-1C4D-A216-3FB278E67C50}"/>
              </a:ext>
            </a:extLst>
          </p:cNvPr>
          <p:cNvSpPr txBox="1"/>
          <p:nvPr/>
        </p:nvSpPr>
        <p:spPr>
          <a:xfrm>
            <a:off x="477452" y="7035710"/>
            <a:ext cx="7611806" cy="2862322"/>
          </a:xfrm>
          <a:prstGeom prst="rect">
            <a:avLst/>
          </a:prstGeom>
          <a:noFill/>
        </p:spPr>
        <p:txBody>
          <a:bodyPr wrap="square" rtlCol="0">
            <a:spAutoFit/>
          </a:bodyPr>
          <a:lstStyle/>
          <a:p>
            <a:r>
              <a:rPr lang="fr-FR" dirty="0"/>
              <a:t>Je ne suis pas préparé(e) et je ne saurais comment réagir ;</a:t>
            </a:r>
          </a:p>
          <a:p>
            <a:r>
              <a:rPr lang="fr-FR" dirty="0"/>
              <a:t>Mon équipe n'est pas préparée et ne saurait comment réagir; </a:t>
            </a:r>
          </a:p>
          <a:p>
            <a:r>
              <a:rPr lang="fr-FR" dirty="0"/>
              <a:t>Nous sommes en sous effectifs et n'aurions pas le temps de nous en occuper;</a:t>
            </a:r>
          </a:p>
          <a:p>
            <a:r>
              <a:rPr lang="fr-FR" dirty="0"/>
              <a:t>Nous ne pouvons pas aménager un poste et disposer d'un temps d'accompagnement suffisant;</a:t>
            </a:r>
          </a:p>
          <a:p>
            <a:r>
              <a:rPr lang="fr-FR" dirty="0"/>
              <a:t>Le niveau de productivité du service va baisser</a:t>
            </a:r>
          </a:p>
          <a:p>
            <a:r>
              <a:rPr lang="fr-FR" dirty="0"/>
              <a:t>Nous ne sommes pas équipés pour recruter ce type de profil - </a:t>
            </a:r>
            <a:r>
              <a:rPr lang="fr-FR" dirty="0" err="1"/>
              <a:t>sourcing</a:t>
            </a:r>
            <a:r>
              <a:rPr lang="fr-FR" dirty="0"/>
              <a:t>/on </a:t>
            </a:r>
            <a:r>
              <a:rPr lang="fr-FR" dirty="0" err="1"/>
              <a:t>boarding</a:t>
            </a:r>
            <a:r>
              <a:rPr lang="fr-FR" dirty="0"/>
              <a:t>/ appui de la mission handicap;</a:t>
            </a:r>
          </a:p>
          <a:p>
            <a:r>
              <a:rPr lang="fr-FR" dirty="0"/>
              <a:t>Autre</a:t>
            </a:r>
          </a:p>
        </p:txBody>
      </p:sp>
      <p:sp>
        <p:nvSpPr>
          <p:cNvPr id="8" name="Ellipse 7">
            <a:extLst>
              <a:ext uri="{FF2B5EF4-FFF2-40B4-BE49-F238E27FC236}">
                <a16:creationId xmlns:a16="http://schemas.microsoft.com/office/drawing/2014/main" id="{21FE1E35-8058-7D44-846D-B54F16823F71}"/>
              </a:ext>
            </a:extLst>
          </p:cNvPr>
          <p:cNvSpPr/>
          <p:nvPr/>
        </p:nvSpPr>
        <p:spPr>
          <a:xfrm>
            <a:off x="271964" y="7168243"/>
            <a:ext cx="114897" cy="133160"/>
          </a:xfrm>
          <a:prstGeom prst="ellipse">
            <a:avLst/>
          </a:prstGeom>
          <a:solidFill>
            <a:srgbClr val="207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E38E9086-80D4-9745-8932-2ACC8AD5379A}"/>
              </a:ext>
            </a:extLst>
          </p:cNvPr>
          <p:cNvSpPr/>
          <p:nvPr/>
        </p:nvSpPr>
        <p:spPr>
          <a:xfrm>
            <a:off x="271964" y="7437475"/>
            <a:ext cx="114897" cy="133160"/>
          </a:xfrm>
          <a:prstGeom prst="ellipse">
            <a:avLst/>
          </a:prstGeom>
          <a:solidFill>
            <a:srgbClr val="FE7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6" name="Ellipse 15">
            <a:extLst>
              <a:ext uri="{FF2B5EF4-FFF2-40B4-BE49-F238E27FC236}">
                <a16:creationId xmlns:a16="http://schemas.microsoft.com/office/drawing/2014/main" id="{6E84C073-8F56-8C4A-A9E5-BD87682851BC}"/>
              </a:ext>
            </a:extLst>
          </p:cNvPr>
          <p:cNvSpPr/>
          <p:nvPr/>
        </p:nvSpPr>
        <p:spPr>
          <a:xfrm>
            <a:off x="271964" y="7730123"/>
            <a:ext cx="114897" cy="133160"/>
          </a:xfrm>
          <a:prstGeom prst="ellipse">
            <a:avLst/>
          </a:prstGeom>
          <a:solidFill>
            <a:srgbClr val="2BA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FD8AF3FC-E724-DE4A-A882-843A3A541873}"/>
              </a:ext>
            </a:extLst>
          </p:cNvPr>
          <p:cNvSpPr/>
          <p:nvPr/>
        </p:nvSpPr>
        <p:spPr>
          <a:xfrm>
            <a:off x="271964" y="8248697"/>
            <a:ext cx="114897" cy="133160"/>
          </a:xfrm>
          <a:prstGeom prst="ellipse">
            <a:avLst/>
          </a:prstGeom>
          <a:solidFill>
            <a:srgbClr val="D62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133B73EA-3A91-D943-9EBE-AF347DBC00A9}"/>
              </a:ext>
            </a:extLst>
          </p:cNvPr>
          <p:cNvSpPr/>
          <p:nvPr/>
        </p:nvSpPr>
        <p:spPr>
          <a:xfrm>
            <a:off x="271964" y="8767271"/>
            <a:ext cx="114897" cy="133160"/>
          </a:xfrm>
          <a:prstGeom prst="ellipse">
            <a:avLst/>
          </a:prstGeom>
          <a:solidFill>
            <a:srgbClr val="966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583B12B5-85E3-2148-B009-69A05006C5CC}"/>
              </a:ext>
            </a:extLst>
          </p:cNvPr>
          <p:cNvSpPr/>
          <p:nvPr/>
        </p:nvSpPr>
        <p:spPr>
          <a:xfrm>
            <a:off x="271964" y="9121958"/>
            <a:ext cx="114897" cy="133160"/>
          </a:xfrm>
          <a:prstGeom prst="ellipse">
            <a:avLst/>
          </a:prstGeom>
          <a:solidFill>
            <a:srgbClr val="8C56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ABC29B38-3DB6-BB46-A251-AA147936A082}"/>
              </a:ext>
            </a:extLst>
          </p:cNvPr>
          <p:cNvSpPr/>
          <p:nvPr/>
        </p:nvSpPr>
        <p:spPr>
          <a:xfrm>
            <a:off x="292216" y="9604917"/>
            <a:ext cx="114897" cy="133160"/>
          </a:xfrm>
          <a:prstGeom prst="ellipse">
            <a:avLst/>
          </a:prstGeom>
          <a:solidFill>
            <a:srgbClr val="E27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31108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Espace réservé à l’image 77" descr="Plafond de verre blanc vu du dessous.">
            <a:extLst>
              <a:ext uri="{FF2B5EF4-FFF2-40B4-BE49-F238E27FC236}">
                <a16:creationId xmlns:a16="http://schemas.microsoft.com/office/drawing/2014/main" id="{1ECA78C0-9C50-154A-A1E4-8BD502AB0E65}"/>
              </a:ext>
            </a:extLst>
          </p:cNvPr>
          <p:cNvPicPr>
            <a:picLocks noGrp="1" noChangeAspect="1"/>
          </p:cNvPicPr>
          <p:nvPr>
            <p:ph type="pic" sz="quarter" idx="24"/>
          </p:nvPr>
        </p:nvPicPr>
        <p:blipFill>
          <a:blip r:embed="rId3" cstate="print">
            <a:extLst>
              <a:ext uri="{28A0092B-C50C-407E-A947-70E740481C1C}">
                <a14:useLocalDpi xmlns:a14="http://schemas.microsoft.com/office/drawing/2010/main"/>
              </a:ext>
            </a:extLst>
          </a:blip>
          <a:srcRect l="50" r="50"/>
          <a:stretch>
            <a:fillRect/>
          </a:stretch>
        </p:blipFill>
        <p:spPr>
          <a:xfrm>
            <a:off x="7772400" y="-9676"/>
            <a:ext cx="7772400" cy="9625013"/>
          </a:xfrm>
        </p:spPr>
      </p:pic>
      <p:sp>
        <p:nvSpPr>
          <p:cNvPr id="54" name="Espace réservé au texte 53">
            <a:extLst>
              <a:ext uri="{FF2B5EF4-FFF2-40B4-BE49-F238E27FC236}">
                <a16:creationId xmlns:a16="http://schemas.microsoft.com/office/drawing/2014/main" id="{7B072D62-BB08-AC4C-987C-E00AB0CC2B52}"/>
              </a:ext>
            </a:extLst>
          </p:cNvPr>
          <p:cNvSpPr>
            <a:spLocks noGrp="1"/>
          </p:cNvSpPr>
          <p:nvPr>
            <p:ph type="body" sz="quarter" idx="15"/>
          </p:nvPr>
        </p:nvSpPr>
        <p:spPr>
          <a:xfrm>
            <a:off x="10263917" y="284515"/>
            <a:ext cx="3321911" cy="356969"/>
          </a:xfrm>
        </p:spPr>
        <p:txBody>
          <a:bodyPr rtlCol="0">
            <a:noAutofit/>
          </a:bodyPr>
          <a:lstStyle/>
          <a:p>
            <a:pPr rtl="0"/>
            <a:r>
              <a:rPr lang="fr-FR" b="1" dirty="0"/>
              <a:t>Marie Hombrouck</a:t>
            </a:r>
          </a:p>
          <a:p>
            <a:pPr rtl="0"/>
            <a:endParaRPr lang="fr-FR" b="1" dirty="0"/>
          </a:p>
        </p:txBody>
      </p:sp>
      <p:sp>
        <p:nvSpPr>
          <p:cNvPr id="56" name="Espace réservé au texte 55">
            <a:extLst>
              <a:ext uri="{FF2B5EF4-FFF2-40B4-BE49-F238E27FC236}">
                <a16:creationId xmlns:a16="http://schemas.microsoft.com/office/drawing/2014/main" id="{0E35299E-10CF-1640-9C78-EDC0914BCBA0}"/>
              </a:ext>
            </a:extLst>
          </p:cNvPr>
          <p:cNvSpPr>
            <a:spLocks noGrp="1"/>
          </p:cNvSpPr>
          <p:nvPr>
            <p:ph type="body" sz="quarter" idx="16"/>
          </p:nvPr>
        </p:nvSpPr>
        <p:spPr>
          <a:xfrm>
            <a:off x="9858064" y="1189024"/>
            <a:ext cx="3832531" cy="1638544"/>
          </a:xfrm>
        </p:spPr>
        <p:txBody>
          <a:bodyPr rtlCol="0"/>
          <a:lstStyle/>
          <a:p>
            <a:r>
              <a:rPr lang="fr-FR" sz="1700" i="1" dirty="0"/>
              <a:t>Fondatrice du Cabinet             Atorus Executive.                        Spécialisée dans le recrutement en urgence Juridique, Fiscal, RH, Compliance</a:t>
            </a:r>
            <a:endParaRPr lang="fr-FR" sz="1700" dirty="0"/>
          </a:p>
        </p:txBody>
      </p:sp>
      <p:sp>
        <p:nvSpPr>
          <p:cNvPr id="59" name="Espace réservé au texte 58">
            <a:extLst>
              <a:ext uri="{FF2B5EF4-FFF2-40B4-BE49-F238E27FC236}">
                <a16:creationId xmlns:a16="http://schemas.microsoft.com/office/drawing/2014/main" id="{486C4D4E-8B1D-FB43-A5C2-D2BFC2949475}"/>
              </a:ext>
            </a:extLst>
          </p:cNvPr>
          <p:cNvSpPr>
            <a:spLocks noGrp="1"/>
          </p:cNvSpPr>
          <p:nvPr>
            <p:ph type="body" sz="quarter" idx="20"/>
          </p:nvPr>
        </p:nvSpPr>
        <p:spPr>
          <a:xfrm>
            <a:off x="10192318" y="3782160"/>
            <a:ext cx="3343405" cy="356969"/>
          </a:xfrm>
        </p:spPr>
        <p:txBody>
          <a:bodyPr rtlCol="0">
            <a:noAutofit/>
          </a:bodyPr>
          <a:lstStyle/>
          <a:p>
            <a:pPr rtl="0"/>
            <a:r>
              <a:rPr lang="fr-FR" b="1" dirty="0"/>
              <a:t>Stéphane Baller</a:t>
            </a:r>
          </a:p>
        </p:txBody>
      </p:sp>
      <p:sp>
        <p:nvSpPr>
          <p:cNvPr id="60" name="Espace réservé au texte 59">
            <a:extLst>
              <a:ext uri="{FF2B5EF4-FFF2-40B4-BE49-F238E27FC236}">
                <a16:creationId xmlns:a16="http://schemas.microsoft.com/office/drawing/2014/main" id="{596994DF-AB61-1149-87B5-566758D7E673}"/>
              </a:ext>
            </a:extLst>
          </p:cNvPr>
          <p:cNvSpPr>
            <a:spLocks noGrp="1"/>
          </p:cNvSpPr>
          <p:nvPr>
            <p:ph type="body" sz="quarter" idx="21"/>
          </p:nvPr>
        </p:nvSpPr>
        <p:spPr>
          <a:xfrm>
            <a:off x="10105810" y="4558643"/>
            <a:ext cx="3638124" cy="1660436"/>
          </a:xfrm>
        </p:spPr>
        <p:txBody>
          <a:bodyPr rtlCol="0"/>
          <a:lstStyle/>
          <a:p>
            <a:r>
              <a:rPr lang="fr-FR" sz="1700" i="1" dirty="0"/>
              <a:t>Fondateur et délégué général de Droit comme un H! auteur de la série des Observatoires</a:t>
            </a:r>
          </a:p>
          <a:p>
            <a:r>
              <a:rPr lang="fr-FR" sz="1700" i="1" dirty="0"/>
              <a:t>Avocat of </a:t>
            </a:r>
            <a:r>
              <a:rPr lang="fr-FR" sz="1700" i="1" dirty="0" err="1"/>
              <a:t>Counsel</a:t>
            </a:r>
            <a:endParaRPr lang="fr-FR" sz="1700" i="1" dirty="0"/>
          </a:p>
        </p:txBody>
      </p:sp>
      <p:grpSp>
        <p:nvGrpSpPr>
          <p:cNvPr id="25" name="Groupe 24">
            <a:extLst>
              <a:ext uri="{FF2B5EF4-FFF2-40B4-BE49-F238E27FC236}">
                <a16:creationId xmlns:a16="http://schemas.microsoft.com/office/drawing/2014/main" id="{AB9BB9BA-585C-ED4E-8409-78E15C05EDFA}"/>
              </a:ext>
              <a:ext uri="{C183D7F6-B498-43B3-948B-1728B52AA6E4}">
                <adec:decorative xmlns:adec="http://schemas.microsoft.com/office/drawing/2017/decorative" val="1"/>
              </a:ext>
            </a:extLst>
          </p:cNvPr>
          <p:cNvGrpSpPr/>
          <p:nvPr/>
        </p:nvGrpSpPr>
        <p:grpSpPr>
          <a:xfrm>
            <a:off x="9483819" y="258539"/>
            <a:ext cx="4476243" cy="2840595"/>
            <a:chOff x="11739750" y="2491933"/>
            <a:chExt cx="3589605" cy="2119361"/>
          </a:xfrm>
        </p:grpSpPr>
        <p:cxnSp>
          <p:nvCxnSpPr>
            <p:cNvPr id="26" name="Connecteur droit 25">
              <a:extLst>
                <a:ext uri="{FF2B5EF4-FFF2-40B4-BE49-F238E27FC236}">
                  <a16:creationId xmlns:a16="http://schemas.microsoft.com/office/drawing/2014/main" id="{1EAD5090-387D-BC4E-9B02-32A5669B4631}"/>
                </a:ext>
              </a:extLst>
            </p:cNvPr>
            <p:cNvCxnSpPr/>
            <p:nvPr userDrawn="1"/>
          </p:nvCxnSpPr>
          <p:spPr>
            <a:xfrm>
              <a:off x="15327011" y="2501544"/>
              <a:ext cx="2344" cy="2096736"/>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D2507147-A9EA-B44E-8E77-84E27E80C510}"/>
                </a:ext>
              </a:extLst>
            </p:cNvPr>
            <p:cNvCxnSpPr/>
            <p:nvPr userDrawn="1"/>
          </p:nvCxnSpPr>
          <p:spPr>
            <a:xfrm>
              <a:off x="11739750" y="4598279"/>
              <a:ext cx="3587261" cy="0"/>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695AC1E3-FD67-2E49-8593-78016F07DF48}"/>
                </a:ext>
              </a:extLst>
            </p:cNvPr>
            <p:cNvCxnSpPr/>
            <p:nvPr userDrawn="1"/>
          </p:nvCxnSpPr>
          <p:spPr>
            <a:xfrm>
              <a:off x="11739750" y="2501544"/>
              <a:ext cx="3587261" cy="0"/>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E3745BD2-CC50-8647-A314-BC5FAF2351B0}"/>
                </a:ext>
              </a:extLst>
            </p:cNvPr>
            <p:cNvCxnSpPr/>
            <p:nvPr userDrawn="1"/>
          </p:nvCxnSpPr>
          <p:spPr>
            <a:xfrm>
              <a:off x="11739750" y="2491933"/>
              <a:ext cx="0" cy="530192"/>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AB5EFCD1-7F46-4544-AEB4-174BAF4A51D5}"/>
                </a:ext>
              </a:extLst>
            </p:cNvPr>
            <p:cNvCxnSpPr/>
            <p:nvPr userDrawn="1"/>
          </p:nvCxnSpPr>
          <p:spPr>
            <a:xfrm>
              <a:off x="11739750" y="4081102"/>
              <a:ext cx="0" cy="530192"/>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39" name="Groupe 38">
            <a:extLst>
              <a:ext uri="{FF2B5EF4-FFF2-40B4-BE49-F238E27FC236}">
                <a16:creationId xmlns:a16="http://schemas.microsoft.com/office/drawing/2014/main" id="{59B54080-DAE8-F64D-8AC9-AC004C7668DE}"/>
              </a:ext>
              <a:ext uri="{C183D7F6-B498-43B3-948B-1728B52AA6E4}">
                <adec:decorative xmlns:adec="http://schemas.microsoft.com/office/drawing/2017/decorative" val="1"/>
              </a:ext>
            </a:extLst>
          </p:cNvPr>
          <p:cNvGrpSpPr/>
          <p:nvPr/>
        </p:nvGrpSpPr>
        <p:grpSpPr>
          <a:xfrm>
            <a:off x="9483819" y="3632762"/>
            <a:ext cx="4555671" cy="2668022"/>
            <a:chOff x="11739750" y="2491933"/>
            <a:chExt cx="3589605" cy="2119361"/>
          </a:xfrm>
        </p:grpSpPr>
        <p:cxnSp>
          <p:nvCxnSpPr>
            <p:cNvPr id="40" name="Connecteur droit 39">
              <a:extLst>
                <a:ext uri="{FF2B5EF4-FFF2-40B4-BE49-F238E27FC236}">
                  <a16:creationId xmlns:a16="http://schemas.microsoft.com/office/drawing/2014/main" id="{5207D188-0415-ED41-B043-32001E8AF5D1}"/>
                </a:ext>
              </a:extLst>
            </p:cNvPr>
            <p:cNvCxnSpPr/>
            <p:nvPr userDrawn="1"/>
          </p:nvCxnSpPr>
          <p:spPr>
            <a:xfrm>
              <a:off x="15327011" y="2501544"/>
              <a:ext cx="2344" cy="2096736"/>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5FDC91AB-47CF-3A43-A69C-29ADA511D2F5}"/>
                </a:ext>
              </a:extLst>
            </p:cNvPr>
            <p:cNvCxnSpPr/>
            <p:nvPr userDrawn="1"/>
          </p:nvCxnSpPr>
          <p:spPr>
            <a:xfrm>
              <a:off x="11739750" y="4598279"/>
              <a:ext cx="3587261" cy="0"/>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0ABD26CE-F00E-564C-84AA-3970B31299BC}"/>
                </a:ext>
              </a:extLst>
            </p:cNvPr>
            <p:cNvCxnSpPr/>
            <p:nvPr userDrawn="1"/>
          </p:nvCxnSpPr>
          <p:spPr>
            <a:xfrm>
              <a:off x="11739750" y="2501544"/>
              <a:ext cx="3587261" cy="0"/>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9B3788C1-447E-A949-926B-3A5F0D70B622}"/>
                </a:ext>
              </a:extLst>
            </p:cNvPr>
            <p:cNvCxnSpPr/>
            <p:nvPr userDrawn="1"/>
          </p:nvCxnSpPr>
          <p:spPr>
            <a:xfrm>
              <a:off x="11739750" y="2491933"/>
              <a:ext cx="0" cy="530192"/>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3D4382FE-BFE2-F74F-A210-1AE0832519A9}"/>
                </a:ext>
              </a:extLst>
            </p:cNvPr>
            <p:cNvCxnSpPr/>
            <p:nvPr userDrawn="1"/>
          </p:nvCxnSpPr>
          <p:spPr>
            <a:xfrm>
              <a:off x="11739750" y="4081102"/>
              <a:ext cx="0" cy="530192"/>
            </a:xfrm>
            <a:prstGeom prst="line">
              <a:avLst/>
            </a:prstGeom>
            <a:solidFill>
              <a:schemeClr val="tx1">
                <a:lumMod val="85000"/>
                <a:lumOff val="15000"/>
              </a:schemeClr>
            </a:solidFill>
            <a:ln w="57150">
              <a:solidFill>
                <a:schemeClr val="tx1"/>
              </a:solidFill>
            </a:ln>
            <a:effectLst/>
          </p:spPr>
          <p:style>
            <a:lnRef idx="1">
              <a:schemeClr val="accent1"/>
            </a:lnRef>
            <a:fillRef idx="0">
              <a:schemeClr val="accent1"/>
            </a:fillRef>
            <a:effectRef idx="0">
              <a:schemeClr val="accent1"/>
            </a:effectRef>
            <a:fontRef idx="minor">
              <a:schemeClr val="tx1"/>
            </a:fontRef>
          </p:style>
        </p:cxnSp>
      </p:grpSp>
      <p:sp>
        <p:nvSpPr>
          <p:cNvPr id="130" name="Espace réservé au numéro de diapositive 3">
            <a:extLst>
              <a:ext uri="{FF2B5EF4-FFF2-40B4-BE49-F238E27FC236}">
                <a16:creationId xmlns:a16="http://schemas.microsoft.com/office/drawing/2014/main" id="{04133367-5E2E-4E41-98EF-1FB7648B7C8E}"/>
              </a:ext>
            </a:extLst>
          </p:cNvPr>
          <p:cNvSpPr txBox="1">
            <a:spLocks/>
          </p:cNvSpPr>
          <p:nvPr/>
        </p:nvSpPr>
        <p:spPr>
          <a:xfrm>
            <a:off x="13226902" y="9620175"/>
            <a:ext cx="2153468" cy="438225"/>
          </a:xfrm>
          <a:prstGeom prst="rect">
            <a:avLst/>
          </a:prstGeom>
        </p:spPr>
        <p:txBody>
          <a:bodyPr vert="horz" lIns="91440" tIns="45720" rIns="91440" bIns="45720" rtlCol="0" anchor="ctr"/>
          <a:lstStyle>
            <a:defPPr>
              <a:defRPr lang="en-US"/>
            </a:defPPr>
            <a:lvl1pPr marL="0" algn="ctr" defTabSz="457200" rtl="0" eaLnBrk="1" latinLnBrk="0" hangingPunct="1">
              <a:defRPr sz="176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fld id="{CB2079F2-58AF-ED44-82D7-E04B2F6FD686}" type="slidenum">
              <a:rPr lang="fr-FR" smtClean="0">
                <a:solidFill>
                  <a:schemeClr val="bg1"/>
                </a:solidFill>
              </a:rPr>
              <a:pPr algn="r" rtl="0"/>
              <a:t>8</a:t>
            </a:fld>
            <a:endParaRPr lang="fr-FR">
              <a:solidFill>
                <a:schemeClr val="bg1"/>
              </a:solidFill>
            </a:endParaRPr>
          </a:p>
        </p:txBody>
      </p:sp>
      <p:sp>
        <p:nvSpPr>
          <p:cNvPr id="131" name="Espace réservé à la date 4">
            <a:extLst>
              <a:ext uri="{FF2B5EF4-FFF2-40B4-BE49-F238E27FC236}">
                <a16:creationId xmlns:a16="http://schemas.microsoft.com/office/drawing/2014/main" id="{5B1FE430-821F-F740-A0BA-C77C8CD12E2C}"/>
              </a:ext>
            </a:extLst>
          </p:cNvPr>
          <p:cNvSpPr txBox="1">
            <a:spLocks/>
          </p:cNvSpPr>
          <p:nvPr/>
        </p:nvSpPr>
        <p:spPr>
          <a:xfrm>
            <a:off x="175256" y="9657762"/>
            <a:ext cx="3497262" cy="365468"/>
          </a:xfrm>
          <a:prstGeom prst="rect">
            <a:avLst/>
          </a:prstGeom>
        </p:spPr>
        <p:txBody>
          <a:bodyPr vert="horz" lIns="91440" tIns="45720" rIns="91440" bIns="45720" rtlCol="0">
            <a:normAutofit/>
          </a:bodyPr>
          <a:lstStyle>
            <a:lvl1pPr marL="0" indent="0" algn="r" defTabSz="1341150" rtl="0" eaLnBrk="1" latinLnBrk="0" hangingPunct="1">
              <a:lnSpc>
                <a:spcPct val="90000"/>
              </a:lnSpc>
              <a:spcBef>
                <a:spcPts val="1467"/>
              </a:spcBef>
              <a:buFont typeface="Arial" panose="020B0604020202020204" pitchFamily="34" charset="0"/>
              <a:buNone/>
              <a:defRPr sz="1800"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gn="l" rtl="0"/>
            <a:fld id="{A5592C8C-5E20-4CC1-9BAB-1013BC31EA5B}" type="datetime1">
              <a:rPr lang="fr-FR" smtClean="0">
                <a:solidFill>
                  <a:schemeClr val="bg1"/>
                </a:solidFill>
              </a:rPr>
              <a:t>24/11/2020</a:t>
            </a:fld>
            <a:endParaRPr lang="fr-FR" dirty="0">
              <a:solidFill>
                <a:schemeClr val="bg1"/>
              </a:solidFill>
            </a:endParaRPr>
          </a:p>
        </p:txBody>
      </p:sp>
      <p:sp>
        <p:nvSpPr>
          <p:cNvPr id="2" name="Rectangle 1">
            <a:extLst>
              <a:ext uri="{FF2B5EF4-FFF2-40B4-BE49-F238E27FC236}">
                <a16:creationId xmlns:a16="http://schemas.microsoft.com/office/drawing/2014/main" id="{7F71D329-C94D-CF4A-B94F-0A77B8A2CE1A}"/>
              </a:ext>
            </a:extLst>
          </p:cNvPr>
          <p:cNvSpPr/>
          <p:nvPr/>
        </p:nvSpPr>
        <p:spPr>
          <a:xfrm>
            <a:off x="-37361" y="-4838"/>
            <a:ext cx="7772400" cy="96201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a:t>
            </a:r>
          </a:p>
        </p:txBody>
      </p:sp>
      <p:sp>
        <p:nvSpPr>
          <p:cNvPr id="46" name="Rectangle 45">
            <a:extLst>
              <a:ext uri="{FF2B5EF4-FFF2-40B4-BE49-F238E27FC236}">
                <a16:creationId xmlns:a16="http://schemas.microsoft.com/office/drawing/2014/main" id="{611C2995-C994-A947-AB3C-72B592D5B68B}"/>
              </a:ext>
            </a:extLst>
          </p:cNvPr>
          <p:cNvSpPr/>
          <p:nvPr/>
        </p:nvSpPr>
        <p:spPr>
          <a:xfrm>
            <a:off x="461544" y="3550223"/>
            <a:ext cx="6774590" cy="2308324"/>
          </a:xfrm>
          <a:prstGeom prst="rect">
            <a:avLst/>
          </a:prstGeom>
          <a:ln>
            <a:solidFill>
              <a:schemeClr val="bg1"/>
            </a:solidFill>
          </a:ln>
        </p:spPr>
        <p:txBody>
          <a:bodyPr wrap="square">
            <a:spAutoFit/>
          </a:bodyPr>
          <a:lstStyle/>
          <a:p>
            <a:pPr algn="ctr"/>
            <a:r>
              <a:rPr lang="fr-FR" sz="7200" cap="all" dirty="0">
                <a:solidFill>
                  <a:srgbClr val="D3F3F6"/>
                </a:solidFill>
                <a:latin typeface="Franklin Gothic Medium" panose="020B0603020102020204" pitchFamily="34" charset="0"/>
                <a:cs typeface="Felix Titling" panose="020F0502020204030204" pitchFamily="34" charset="0"/>
              </a:rPr>
              <a:t>L’avis d’experts</a:t>
            </a:r>
            <a:endParaRPr lang="fr-FR" sz="7200" b="0" i="0" u="none" strike="noStrike" cap="all" dirty="0">
              <a:solidFill>
                <a:schemeClr val="bg1"/>
              </a:solidFill>
              <a:effectLst/>
              <a:latin typeface="Franklin Gothic Medium" panose="020B0603020102020204" pitchFamily="34" charset="0"/>
              <a:cs typeface="Felix Titling" panose="020F0502020204030204" pitchFamily="34" charset="0"/>
            </a:endParaRPr>
          </a:p>
        </p:txBody>
      </p:sp>
      <p:sp>
        <p:nvSpPr>
          <p:cNvPr id="37" name="Espace réservé au texte 58">
            <a:extLst>
              <a:ext uri="{FF2B5EF4-FFF2-40B4-BE49-F238E27FC236}">
                <a16:creationId xmlns:a16="http://schemas.microsoft.com/office/drawing/2014/main" id="{1E47F7E9-3D77-FA48-864E-F7D659CCA019}"/>
              </a:ext>
            </a:extLst>
          </p:cNvPr>
          <p:cNvSpPr txBox="1">
            <a:spLocks/>
          </p:cNvSpPr>
          <p:nvPr/>
        </p:nvSpPr>
        <p:spPr>
          <a:xfrm>
            <a:off x="10204724" y="6996968"/>
            <a:ext cx="3343405" cy="356969"/>
          </a:xfrm>
          <a:prstGeom prst="rect">
            <a:avLst/>
          </a:prstGeom>
        </p:spPr>
        <p:txBody>
          <a:bodyPr vert="horz" lIns="91440" tIns="45720" rIns="91440" bIns="45720" rtlCol="0">
            <a:noAutofit/>
          </a:bodyPr>
          <a:lstStyle>
            <a:lvl1pPr marL="0" indent="0" algn="r" defTabSz="1341150" rtl="0" eaLnBrk="1" latinLnBrk="0" hangingPunct="1">
              <a:lnSpc>
                <a:spcPct val="130000"/>
              </a:lnSpc>
              <a:spcBef>
                <a:spcPts val="1467"/>
              </a:spcBef>
              <a:buFont typeface="Arial" panose="020B0604020202020204" pitchFamily="34" charset="0"/>
              <a:buNone/>
              <a:defRPr sz="2000" i="1"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fr-FR" b="1"/>
              <a:t> </a:t>
            </a:r>
            <a:endParaRPr lang="fr-FR" b="1" dirty="0"/>
          </a:p>
        </p:txBody>
      </p:sp>
      <p:sp>
        <p:nvSpPr>
          <p:cNvPr id="38" name="Espace réservé au texte 59">
            <a:extLst>
              <a:ext uri="{FF2B5EF4-FFF2-40B4-BE49-F238E27FC236}">
                <a16:creationId xmlns:a16="http://schemas.microsoft.com/office/drawing/2014/main" id="{05EFA3C2-2AF6-F045-AD82-20D17D50A6BC}"/>
              </a:ext>
            </a:extLst>
          </p:cNvPr>
          <p:cNvSpPr txBox="1">
            <a:spLocks/>
          </p:cNvSpPr>
          <p:nvPr/>
        </p:nvSpPr>
        <p:spPr>
          <a:xfrm>
            <a:off x="10105810" y="7899256"/>
            <a:ext cx="3638124" cy="1660436"/>
          </a:xfrm>
          <a:prstGeom prst="rect">
            <a:avLst/>
          </a:prstGeom>
        </p:spPr>
        <p:txBody>
          <a:bodyPr vert="horz" lIns="91440" tIns="45720" rIns="91440" bIns="45720" rtlCol="0">
            <a:noAutofit/>
          </a:bodyPr>
          <a:lstStyle>
            <a:lvl1pPr marL="0" indent="0" algn="r" defTabSz="1341150" rtl="0" eaLnBrk="1" latinLnBrk="0" hangingPunct="1">
              <a:lnSpc>
                <a:spcPct val="130000"/>
              </a:lnSpc>
              <a:spcBef>
                <a:spcPts val="1467"/>
              </a:spcBef>
              <a:buFont typeface="Arial" panose="020B0604020202020204" pitchFamily="34" charset="0"/>
              <a:buNone/>
              <a:defRPr lang="en-US" sz="1600" b="0" i="0" kern="1200" smtClean="0">
                <a:solidFill>
                  <a:schemeClr val="tx1"/>
                </a:solidFill>
                <a:effectLst/>
                <a:latin typeface="+mj-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endParaRPr lang="fr-FR" sz="1700" i="1" dirty="0"/>
          </a:p>
        </p:txBody>
      </p:sp>
    </p:spTree>
    <p:extLst>
      <p:ext uri="{BB962C8B-B14F-4D97-AF65-F5344CB8AC3E}">
        <p14:creationId xmlns:p14="http://schemas.microsoft.com/office/powerpoint/2010/main" val="3378516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Thème Offic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4866620_TF44934369" id="{E8A87310-7B91-4C83-97F7-D8306097E4AF}" vid="{F2C9AE31-40EB-43C4-865C-7960A224C03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1205</TotalTime>
  <Words>2232</Words>
  <Application>Microsoft Office PowerPoint</Application>
  <PresentationFormat>Custom</PresentationFormat>
  <Paragraphs>169</Paragraphs>
  <Slides>13</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Century Gothic</vt:lpstr>
      <vt:lpstr>Century Schoolbook</vt:lpstr>
      <vt:lpstr>Franklin Gothic Medium</vt:lpstr>
      <vt:lpstr>Thème Office</vt:lpstr>
      <vt:lpstr>Couverture</vt:lpstr>
      <vt:lpstr>Introduction</vt:lpstr>
      <vt:lpstr>Le Handicap en France</vt:lpstr>
      <vt:lpstr>PowerPoint Presentation</vt:lpstr>
      <vt:lpstr>Le point de vue de ...</vt:lpstr>
      <vt:lpstr>Le Handicap en France</vt:lpstr>
      <vt:lpstr>Résultat de l’enquête</vt:lpstr>
      <vt:lpstr>Résultat de l’enquête</vt:lpstr>
      <vt:lpstr>PowerPoint Presentation</vt:lpstr>
      <vt:lpstr>Les conseils d’un recruteur</vt:lpstr>
      <vt:lpstr>Des Associations font bouger  les choses</vt:lpstr>
      <vt:lpstr>Une entreprise engagée</vt:lpstr>
      <vt:lpstr>Quatrième de couverture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Couverture</dc:title>
  <dc:creator>Marie Hombrouck</dc:creator>
  <cp:lastModifiedBy>Helena Pons-Charlet (CELA)</cp:lastModifiedBy>
  <cp:revision>79</cp:revision>
  <cp:lastPrinted>2020-11-17T13:39:16Z</cp:lastPrinted>
  <dcterms:created xsi:type="dcterms:W3CDTF">2020-11-05T13:42:00Z</dcterms:created>
  <dcterms:modified xsi:type="dcterms:W3CDTF">2020-11-24T10:03:42Z</dcterms:modified>
</cp:coreProperties>
</file>